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10"/>
  </p:notesMasterIdLst>
  <p:sldIdLst>
    <p:sldId id="312" r:id="rId2"/>
    <p:sldId id="334" r:id="rId3"/>
    <p:sldId id="424" r:id="rId4"/>
    <p:sldId id="413" r:id="rId5"/>
    <p:sldId id="414" r:id="rId6"/>
    <p:sldId id="347" r:id="rId7"/>
    <p:sldId id="415" r:id="rId8"/>
    <p:sldId id="508" r:id="rId9"/>
  </p:sldIdLst>
  <p:sldSz cx="9906000" cy="6858000" type="A4"/>
  <p:notesSz cx="6858000" cy="9144000"/>
  <p:embeddedFontLst>
    <p:embeddedFont>
      <p:font typeface="Mogul Antique Olive" panose="020B0603020204030204" pitchFamily="34" charset="0"/>
      <p:regular r:id="rId11"/>
      <p:bold r:id="rId12"/>
      <p:italic r:id="rId13"/>
      <p:boldItalic r:id="rId14"/>
    </p:embeddedFont>
    <p:embeddedFont>
      <p:font typeface="Mogul Freeset" panose="020B7200000000000000" pitchFamily="34" charset="0"/>
      <p:regular r:id="rId15"/>
      <p:bold r:id="rId16"/>
      <p:italic r:id="rId17"/>
      <p:boldItalic r:id="rId18"/>
    </p:embeddedFont>
    <p:embeddedFont>
      <p:font typeface="Mogul Helvetica" panose="020B7200000000000000" pitchFamily="34" charset="0"/>
      <p:regular r:id="rId19"/>
      <p:bold r:id="rId20"/>
      <p:italic r:id="rId21"/>
      <p:boldItalic r:id="rId22"/>
    </p:embeddedFont>
  </p:embeddedFontLst>
  <p:defaultTextStyle>
    <a:defPPr>
      <a:defRPr lang="mn-M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2" pos="3120" userDrawn="1">
          <p15:clr>
            <a:srgbClr val="A4A3A4"/>
          </p15:clr>
        </p15:guide>
        <p15:guide id="3" orient="horz" pos="845" userDrawn="1">
          <p15:clr>
            <a:srgbClr val="A4A3A4"/>
          </p15:clr>
        </p15:guide>
        <p15:guide id="4" orient="horz" pos="2455" userDrawn="1">
          <p15:clr>
            <a:srgbClr val="A4A3A4"/>
          </p15:clr>
        </p15:guide>
        <p15:guide id="5" orient="horz" pos="16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536A"/>
    <a:srgbClr val="F5F7F6"/>
    <a:srgbClr val="6D726B"/>
    <a:srgbClr val="218DCD"/>
    <a:srgbClr val="1570A7"/>
    <a:srgbClr val="CFCBCA"/>
    <a:srgbClr val="ACAAA6"/>
    <a:srgbClr val="D9DAD7"/>
    <a:srgbClr val="808286"/>
    <a:srgbClr val="8483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5266" autoAdjust="0"/>
    <p:restoredTop sz="97011" autoAdjust="0"/>
  </p:normalViewPr>
  <p:slideViewPr>
    <p:cSldViewPr snapToGrid="0">
      <p:cViewPr varScale="1">
        <p:scale>
          <a:sx n="156" d="100"/>
          <a:sy n="156" d="100"/>
        </p:scale>
        <p:origin x="2472" y="176"/>
      </p:cViewPr>
      <p:guideLst>
        <p:guide orient="horz" pos="2205"/>
        <p:guide pos="3120"/>
        <p:guide orient="horz" pos="845"/>
        <p:guide orient="horz" pos="2455"/>
        <p:guide orient="horz" pos="1684"/>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3C7A158-C45D-42B5-A8B2-5B13F43060E0}"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AU"/>
        </a:p>
      </dgm:t>
    </dgm:pt>
    <dgm:pt modelId="{47457657-7AC5-4A7F-A523-FA31A85D30FB}">
      <dgm:prSet phldrT="[Text]" custT="1"/>
      <dgm:spPr/>
      <dgm:t>
        <a:bodyPr/>
        <a:lstStyle/>
        <a:p>
          <a:r>
            <a:rPr lang="en-AU" sz="1100" dirty="0"/>
            <a:t>1. </a:t>
          </a:r>
          <a:r>
            <a:rPr lang="mn-MN" sz="1100" dirty="0"/>
            <a:t>Төлөвлөлт</a:t>
          </a:r>
          <a:endParaRPr lang="en-AU" sz="1100" dirty="0"/>
        </a:p>
      </dgm:t>
    </dgm:pt>
    <dgm:pt modelId="{8158650D-8098-4CB9-AEBC-8A1F7FAF57A7}" type="parTrans" cxnId="{5E52EC11-E47B-4DF0-A0C3-AA058148C596}">
      <dgm:prSet/>
      <dgm:spPr/>
      <dgm:t>
        <a:bodyPr/>
        <a:lstStyle/>
        <a:p>
          <a:endParaRPr lang="en-AU" sz="900"/>
        </a:p>
      </dgm:t>
    </dgm:pt>
    <dgm:pt modelId="{241C8E80-8731-44DB-A045-35E30EDF3215}" type="sibTrans" cxnId="{5E52EC11-E47B-4DF0-A0C3-AA058148C596}">
      <dgm:prSet/>
      <dgm:spPr/>
      <dgm:t>
        <a:bodyPr/>
        <a:lstStyle/>
        <a:p>
          <a:endParaRPr lang="en-AU" sz="900"/>
        </a:p>
      </dgm:t>
    </dgm:pt>
    <dgm:pt modelId="{9310B882-A55D-47D8-A7F8-63B9016DF107}">
      <dgm:prSet phldrT="[Text]" custT="1"/>
      <dgm:spPr/>
      <dgm:t>
        <a:bodyPr/>
        <a:lstStyle/>
        <a:p>
          <a:pPr marL="114300" algn="l"/>
          <a:r>
            <a:rPr lang="en-AU" sz="1000" b="1" dirty="0">
              <a:solidFill>
                <a:srgbClr val="FF0000"/>
              </a:solidFill>
            </a:rPr>
            <a:t> </a:t>
          </a:r>
          <a:r>
            <a:rPr lang="mn-MN" sz="1000" b="1" dirty="0">
              <a:solidFill>
                <a:srgbClr val="FF0000"/>
              </a:solidFill>
            </a:rPr>
            <a:t>Төлөвлө </a:t>
          </a:r>
          <a:r>
            <a:rPr lang="en-AU" sz="1000" b="1" dirty="0">
              <a:solidFill>
                <a:srgbClr val="FF0000"/>
              </a:solidFill>
            </a:rPr>
            <a:t>– </a:t>
          </a:r>
          <a:r>
            <a:rPr lang="mn-MN" sz="1000" b="1" dirty="0">
              <a:solidFill>
                <a:srgbClr val="FF0000"/>
              </a:solidFill>
            </a:rPr>
            <a:t>Төлөвлөлт</a:t>
          </a:r>
          <a:r>
            <a:rPr lang="en-AU" sz="1000" b="1" dirty="0">
              <a:solidFill>
                <a:srgbClr val="FF0000"/>
              </a:solidFill>
            </a:rPr>
            <a:t>  </a:t>
          </a:r>
          <a:endParaRPr lang="en-AU" sz="1000" dirty="0"/>
        </a:p>
      </dgm:t>
    </dgm:pt>
    <dgm:pt modelId="{83F141C0-91DA-4E93-83F3-B5679B49D658}" type="parTrans" cxnId="{3C3C0DF5-CDE7-4777-AA6F-D204AB300545}">
      <dgm:prSet/>
      <dgm:spPr/>
      <dgm:t>
        <a:bodyPr/>
        <a:lstStyle/>
        <a:p>
          <a:endParaRPr lang="en-AU" sz="900"/>
        </a:p>
      </dgm:t>
    </dgm:pt>
    <dgm:pt modelId="{80B54C34-C299-470C-BD94-1010D15433B1}" type="sibTrans" cxnId="{3C3C0DF5-CDE7-4777-AA6F-D204AB300545}">
      <dgm:prSet/>
      <dgm:spPr/>
      <dgm:t>
        <a:bodyPr/>
        <a:lstStyle/>
        <a:p>
          <a:endParaRPr lang="en-AU" sz="900"/>
        </a:p>
      </dgm:t>
    </dgm:pt>
    <dgm:pt modelId="{07E2FC27-B04B-4905-BD1E-D36B27672962}">
      <dgm:prSet phldrT="[Text]" custT="1"/>
      <dgm:spPr/>
      <dgm:t>
        <a:bodyPr/>
        <a:lstStyle/>
        <a:p>
          <a:r>
            <a:rPr lang="en-AU" sz="1100" dirty="0"/>
            <a:t>2. </a:t>
          </a:r>
          <a:r>
            <a:rPr lang="mn-MN" sz="1100" dirty="0"/>
            <a:t>Талбай дээрх цаг</a:t>
          </a:r>
          <a:endParaRPr lang="en-AU" sz="1100" dirty="0"/>
        </a:p>
      </dgm:t>
    </dgm:pt>
    <dgm:pt modelId="{66B96AE8-8348-4595-8834-7FC9F90A72A4}" type="parTrans" cxnId="{66EEB493-61BA-47C7-85CA-A6F40ECECC8C}">
      <dgm:prSet/>
      <dgm:spPr/>
      <dgm:t>
        <a:bodyPr/>
        <a:lstStyle/>
        <a:p>
          <a:endParaRPr lang="en-AU" sz="900"/>
        </a:p>
      </dgm:t>
    </dgm:pt>
    <dgm:pt modelId="{CADA588E-74C0-40F1-A334-96CB53CB5541}" type="sibTrans" cxnId="{66EEB493-61BA-47C7-85CA-A6F40ECECC8C}">
      <dgm:prSet/>
      <dgm:spPr/>
      <dgm:t>
        <a:bodyPr/>
        <a:lstStyle/>
        <a:p>
          <a:endParaRPr lang="en-AU" sz="900"/>
        </a:p>
      </dgm:t>
    </dgm:pt>
    <dgm:pt modelId="{FCA46ADD-86B4-4978-912F-7355CDFBE677}">
      <dgm:prSet phldrT="[Text]" custT="1"/>
      <dgm:spPr/>
      <dgm:t>
        <a:bodyPr/>
        <a:lstStyle/>
        <a:p>
          <a:r>
            <a:rPr lang="en-AU" sz="1100" dirty="0"/>
            <a:t>3. </a:t>
          </a:r>
          <a:r>
            <a:rPr lang="mn-MN" sz="1100" dirty="0"/>
            <a:t>Удирдах ажилтнуудын уулзалт</a:t>
          </a:r>
          <a:endParaRPr lang="en-AU" sz="1100" dirty="0"/>
        </a:p>
      </dgm:t>
    </dgm:pt>
    <dgm:pt modelId="{3735DD85-0B50-4883-8BE4-A285D20EFE9E}" type="parTrans" cxnId="{2085C8D6-9044-482D-AF59-92118D20A34B}">
      <dgm:prSet/>
      <dgm:spPr/>
      <dgm:t>
        <a:bodyPr/>
        <a:lstStyle/>
        <a:p>
          <a:endParaRPr lang="en-AU" sz="900"/>
        </a:p>
      </dgm:t>
    </dgm:pt>
    <dgm:pt modelId="{A0C902AE-187A-4CCD-8025-5C7EE8D5F045}" type="sibTrans" cxnId="{2085C8D6-9044-482D-AF59-92118D20A34B}">
      <dgm:prSet/>
      <dgm:spPr/>
      <dgm:t>
        <a:bodyPr/>
        <a:lstStyle/>
        <a:p>
          <a:endParaRPr lang="en-AU" sz="900"/>
        </a:p>
      </dgm:t>
    </dgm:pt>
    <dgm:pt modelId="{FBC52003-DF19-424F-BE96-13C949B81F6D}">
      <dgm:prSet phldrT="[Text]" custT="1"/>
      <dgm:spPr/>
      <dgm:t>
        <a:bodyPr/>
        <a:lstStyle/>
        <a:p>
          <a:pPr marL="114300" lvl="1" indent="0" defTabSz="533400">
            <a:lnSpc>
              <a:spcPct val="90000"/>
            </a:lnSpc>
            <a:spcBef>
              <a:spcPct val="0"/>
            </a:spcBef>
            <a:spcAft>
              <a:spcPct val="15000"/>
            </a:spcAft>
            <a:buFont typeface="Wingdings" panose="05000000000000000000" pitchFamily="2" charset="2"/>
            <a:buChar char="§"/>
          </a:pPr>
          <a:r>
            <a:rPr lang="en-AU" sz="1000" b="1" dirty="0">
              <a:solidFill>
                <a:srgbClr val="FF0000"/>
              </a:solidFill>
            </a:rPr>
            <a:t> </a:t>
          </a:r>
          <a:r>
            <a:rPr lang="mn-MN" sz="1000" b="1" dirty="0">
              <a:solidFill>
                <a:srgbClr val="FF0000"/>
              </a:solidFill>
            </a:rPr>
            <a:t>Шалга</a:t>
          </a:r>
          <a:r>
            <a:rPr lang="en-AU" sz="1000" b="1" dirty="0">
              <a:solidFill>
                <a:srgbClr val="FF0000"/>
              </a:solidFill>
            </a:rPr>
            <a:t> – </a:t>
          </a:r>
          <a:r>
            <a:rPr lang="mn-MN" sz="1000" b="1" dirty="0">
              <a:solidFill>
                <a:srgbClr val="FF0000"/>
              </a:solidFill>
            </a:rPr>
            <a:t>Удирдах ажилтнуудын уулзалт</a:t>
          </a:r>
          <a:endParaRPr lang="en-AU" sz="1000" b="1" dirty="0">
            <a:solidFill>
              <a:sysClr val="windowText" lastClr="000000"/>
            </a:solidFill>
          </a:endParaRPr>
        </a:p>
      </dgm:t>
    </dgm:pt>
    <dgm:pt modelId="{FD45F993-5258-4909-BAC4-A02230B41987}" type="parTrans" cxnId="{3C9F6E64-5E27-4261-9F0A-80B5FB4BC00A}">
      <dgm:prSet/>
      <dgm:spPr/>
      <dgm:t>
        <a:bodyPr/>
        <a:lstStyle/>
        <a:p>
          <a:endParaRPr lang="en-AU" sz="900"/>
        </a:p>
      </dgm:t>
    </dgm:pt>
    <dgm:pt modelId="{6FB14F35-3F7C-432E-8761-AF68D8FDA148}" type="sibTrans" cxnId="{3C9F6E64-5E27-4261-9F0A-80B5FB4BC00A}">
      <dgm:prSet/>
      <dgm:spPr/>
      <dgm:t>
        <a:bodyPr/>
        <a:lstStyle/>
        <a:p>
          <a:endParaRPr lang="en-AU" sz="900"/>
        </a:p>
      </dgm:t>
    </dgm:pt>
    <dgm:pt modelId="{0F4AE862-3DFB-40CC-9E09-F836FDCBBCB1}">
      <dgm:prSet custT="1"/>
      <dgm:spPr/>
      <dgm:t>
        <a:bodyPr/>
        <a:lstStyle/>
        <a:p>
          <a:pPr marL="252000" algn="l"/>
          <a:r>
            <a:rPr lang="en-AU" sz="1000" dirty="0"/>
            <a:t> </a:t>
          </a:r>
          <a:r>
            <a:rPr lang="mn-MN" sz="1000" dirty="0"/>
            <a:t>Аль талбай</a:t>
          </a:r>
          <a:r>
            <a:rPr lang="en-US" sz="1000" dirty="0"/>
            <a:t>/</a:t>
          </a:r>
          <a:r>
            <a:rPr lang="mn-MN" sz="1000" dirty="0"/>
            <a:t>багт эхлэж нэвтрүүлэх вэ гэдгийг шийднэ </a:t>
          </a:r>
          <a:r>
            <a:rPr lang="en-US" sz="1000" dirty="0"/>
            <a:t>– </a:t>
          </a:r>
          <a:r>
            <a:rPr lang="mn-MN" sz="1000" dirty="0"/>
            <a:t>Ерөнхий Менежер</a:t>
          </a:r>
          <a:endParaRPr lang="en-AU" sz="1000" dirty="0"/>
        </a:p>
      </dgm:t>
    </dgm:pt>
    <dgm:pt modelId="{925F7B8B-8F07-4539-A34A-2AF96018FE47}" type="parTrans" cxnId="{3C4E6673-FD19-45D5-BDB8-D9EF5C1C59C7}">
      <dgm:prSet/>
      <dgm:spPr/>
      <dgm:t>
        <a:bodyPr/>
        <a:lstStyle/>
        <a:p>
          <a:endParaRPr lang="en-AU" sz="900"/>
        </a:p>
      </dgm:t>
    </dgm:pt>
    <dgm:pt modelId="{027CF6C2-F6D1-458B-9D5C-D6371803F019}" type="sibTrans" cxnId="{3C4E6673-FD19-45D5-BDB8-D9EF5C1C59C7}">
      <dgm:prSet/>
      <dgm:spPr/>
      <dgm:t>
        <a:bodyPr/>
        <a:lstStyle/>
        <a:p>
          <a:endParaRPr lang="en-AU" sz="900"/>
        </a:p>
      </dgm:t>
    </dgm:pt>
    <dgm:pt modelId="{66DF69CC-2DEE-4CF6-BDB5-A4DADB3FE215}">
      <dgm:prSet custT="1"/>
      <dgm:spPr/>
      <dgm:t>
        <a:bodyPr/>
        <a:lstStyle/>
        <a:p>
          <a:pPr marL="252000" algn="l"/>
          <a:r>
            <a:rPr lang="en-US" sz="1000" b="1" dirty="0">
              <a:solidFill>
                <a:sysClr val="windowText" lastClr="000000"/>
              </a:solidFill>
              <a:latin typeface="+mn-lt"/>
              <a:ea typeface="+mn-ea"/>
              <a:cs typeface="+mn-cs"/>
            </a:rPr>
            <a:t> </a:t>
          </a:r>
          <a:r>
            <a:rPr lang="mn-MN" sz="1000" b="0" dirty="0">
              <a:solidFill>
                <a:sysClr val="windowText" lastClr="000000"/>
              </a:solidFill>
              <a:latin typeface="+mn-lt"/>
              <a:ea typeface="+mn-ea"/>
              <a:cs typeface="+mn-cs"/>
            </a:rPr>
            <a:t>Өдөр тутам аль талбайгаар, ямар сэдвээр, хэнтэй, яагаад уулзалдах гэж байгаагаа төлөвлөнө</a:t>
          </a:r>
          <a:endParaRPr lang="en-AU" sz="1000" b="0" dirty="0">
            <a:solidFill>
              <a:schemeClr val="tx1"/>
            </a:solidFill>
          </a:endParaRPr>
        </a:p>
      </dgm:t>
    </dgm:pt>
    <dgm:pt modelId="{9BD06354-0F35-4969-89F8-9093AA3297DE}" type="parTrans" cxnId="{3D53423B-66EB-4B96-BAFC-D53988CA82DE}">
      <dgm:prSet/>
      <dgm:spPr/>
      <dgm:t>
        <a:bodyPr/>
        <a:lstStyle/>
        <a:p>
          <a:endParaRPr lang="en-AU" sz="900"/>
        </a:p>
      </dgm:t>
    </dgm:pt>
    <dgm:pt modelId="{1653483D-27C0-4EBD-B9BF-E6C04076133D}" type="sibTrans" cxnId="{3D53423B-66EB-4B96-BAFC-D53988CA82DE}">
      <dgm:prSet/>
      <dgm:spPr/>
      <dgm:t>
        <a:bodyPr/>
        <a:lstStyle/>
        <a:p>
          <a:endParaRPr lang="en-AU" sz="900"/>
        </a:p>
      </dgm:t>
    </dgm:pt>
    <dgm:pt modelId="{79F1CBB2-BDE8-40A5-8C29-D3D73DB66AF1}">
      <dgm:prSet phldrT="[Text]" custT="1"/>
      <dgm:spPr/>
      <dgm:t>
        <a:bodyPr/>
        <a:lstStyle/>
        <a:p>
          <a:pPr marL="250825" lvl="1" indent="-74613" defTabSz="533400">
            <a:lnSpc>
              <a:spcPct val="90000"/>
            </a:lnSpc>
            <a:spcBef>
              <a:spcPct val="0"/>
            </a:spcBef>
            <a:spcAft>
              <a:spcPct val="15000"/>
            </a:spcAft>
            <a:buFont typeface="Arial" panose="020B0604020202020204" pitchFamily="34" charset="0"/>
            <a:buChar char="•"/>
          </a:pPr>
          <a:r>
            <a:rPr lang="en-US" sz="1000" dirty="0"/>
            <a:t> </a:t>
          </a:r>
          <a:r>
            <a:rPr lang="mn-MN" sz="1000" dirty="0"/>
            <a:t>Талбай дээрх уулзалтуудын чанараас шалтгаалж тухайн өдрийг ногоон эсвэл шар өнгөөр тэмдэглэнэ</a:t>
          </a:r>
          <a:endParaRPr lang="en-AU" sz="1000" dirty="0"/>
        </a:p>
      </dgm:t>
    </dgm:pt>
    <dgm:pt modelId="{076F9079-297F-4830-BEDC-6C90BA3A42FF}" type="parTrans" cxnId="{5707BCB9-0F2B-481E-9D6F-9345B78DDA0C}">
      <dgm:prSet/>
      <dgm:spPr/>
      <dgm:t>
        <a:bodyPr/>
        <a:lstStyle/>
        <a:p>
          <a:endParaRPr lang="en-US" sz="1600"/>
        </a:p>
      </dgm:t>
    </dgm:pt>
    <dgm:pt modelId="{E6A79034-E460-456A-8CAA-2EB4106BE4E6}" type="sibTrans" cxnId="{5707BCB9-0F2B-481E-9D6F-9345B78DDA0C}">
      <dgm:prSet/>
      <dgm:spPr/>
      <dgm:t>
        <a:bodyPr/>
        <a:lstStyle/>
        <a:p>
          <a:endParaRPr lang="en-US" sz="1600"/>
        </a:p>
      </dgm:t>
    </dgm:pt>
    <dgm:pt modelId="{8CCD552B-777F-4510-8C40-8903D2755F07}">
      <dgm:prSet phldrT="[Text]" custT="1"/>
      <dgm:spPr/>
      <dgm:t>
        <a:bodyPr/>
        <a:lstStyle/>
        <a:p>
          <a:pPr marL="250825" marR="0" lvl="0" indent="-74613"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000" dirty="0"/>
            <a:t> </a:t>
          </a:r>
          <a:r>
            <a:rPr lang="mn-MN" sz="1000" dirty="0"/>
            <a:t>Төлөвлөсөн уулзалтуудаа хийсэн эсэхээ тэмдэглэнэ</a:t>
          </a:r>
          <a:endParaRPr lang="en-AU" sz="1000" dirty="0"/>
        </a:p>
      </dgm:t>
    </dgm:pt>
    <dgm:pt modelId="{000EC374-0001-4A61-A87B-56D9BC273044}" type="parTrans" cxnId="{23A76B47-FBDC-41F0-8FA6-76E1D9E0A49B}">
      <dgm:prSet/>
      <dgm:spPr/>
      <dgm:t>
        <a:bodyPr/>
        <a:lstStyle/>
        <a:p>
          <a:endParaRPr lang="en-US" sz="1600"/>
        </a:p>
      </dgm:t>
    </dgm:pt>
    <dgm:pt modelId="{678FE434-CE4F-47EE-A3B7-6381635A2C96}" type="sibTrans" cxnId="{23A76B47-FBDC-41F0-8FA6-76E1D9E0A49B}">
      <dgm:prSet/>
      <dgm:spPr/>
      <dgm:t>
        <a:bodyPr/>
        <a:lstStyle/>
        <a:p>
          <a:endParaRPr lang="en-US" sz="1600"/>
        </a:p>
      </dgm:t>
    </dgm:pt>
    <dgm:pt modelId="{7EB267E3-440B-4245-B458-74C7E1C8154A}">
      <dgm:prSet phldrT="[Text]" custT="1"/>
      <dgm:spPr/>
      <dgm:t>
        <a:bodyPr/>
        <a:lstStyle/>
        <a:p>
          <a:pPr marL="250825" marR="0" lvl="0" indent="-74613"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a:t> </a:t>
          </a:r>
          <a:r>
            <a:rPr lang="mn-MN" sz="1000" dirty="0"/>
            <a:t>Юу болсон, ямар сургамж авсан, нэмэлт арга хэмжээ шаардлагатай эсэхийг тодорхойлно</a:t>
          </a:r>
          <a:endParaRPr lang="en-AU" sz="1000" dirty="0"/>
        </a:p>
      </dgm:t>
    </dgm:pt>
    <dgm:pt modelId="{9B9911F7-1457-441B-9AB9-A19B5EB8BBC0}" type="parTrans" cxnId="{BD3119B3-7A0C-4481-9685-B21399A0B683}">
      <dgm:prSet/>
      <dgm:spPr/>
      <dgm:t>
        <a:bodyPr/>
        <a:lstStyle/>
        <a:p>
          <a:endParaRPr lang="en-US" sz="1600"/>
        </a:p>
      </dgm:t>
    </dgm:pt>
    <dgm:pt modelId="{34F65125-2302-4C81-A358-8D18983F71D6}" type="sibTrans" cxnId="{BD3119B3-7A0C-4481-9685-B21399A0B683}">
      <dgm:prSet/>
      <dgm:spPr/>
      <dgm:t>
        <a:bodyPr/>
        <a:lstStyle/>
        <a:p>
          <a:endParaRPr lang="en-US" sz="1600"/>
        </a:p>
      </dgm:t>
    </dgm:pt>
    <dgm:pt modelId="{DBE48D65-3C20-4E55-84A7-16101D621EF4}">
      <dgm:prSet custT="1"/>
      <dgm:spPr/>
      <dgm:t>
        <a:bodyPr/>
        <a:lstStyle/>
        <a:p>
          <a:r>
            <a:rPr lang="en-US" sz="1100" dirty="0"/>
            <a:t>4. </a:t>
          </a:r>
          <a:r>
            <a:rPr lang="mn-MN" sz="1100" dirty="0"/>
            <a:t>Нэмэлт арга хэмжээ, санал зөвлөмж</a:t>
          </a:r>
          <a:endParaRPr lang="en-US" sz="1100" dirty="0"/>
        </a:p>
      </dgm:t>
    </dgm:pt>
    <dgm:pt modelId="{35E3B37B-EF58-4598-AE07-7EE225B0923E}" type="parTrans" cxnId="{E867DF89-CDB4-4095-BCAF-E7934287D995}">
      <dgm:prSet/>
      <dgm:spPr/>
      <dgm:t>
        <a:bodyPr/>
        <a:lstStyle/>
        <a:p>
          <a:endParaRPr lang="en-US"/>
        </a:p>
      </dgm:t>
    </dgm:pt>
    <dgm:pt modelId="{9BC309FE-B99E-4ABD-BEAE-3B692FD12334}" type="sibTrans" cxnId="{E867DF89-CDB4-4095-BCAF-E7934287D995}">
      <dgm:prSet/>
      <dgm:spPr/>
      <dgm:t>
        <a:bodyPr/>
        <a:lstStyle/>
        <a:p>
          <a:endParaRPr lang="en-US"/>
        </a:p>
      </dgm:t>
    </dgm:pt>
    <dgm:pt modelId="{89B9DEE4-2589-45E8-AA79-9CEBDCD32098}">
      <dgm:prSet custT="1"/>
      <dgm:spPr/>
      <dgm:t>
        <a:bodyPr/>
        <a:lstStyle/>
        <a:p>
          <a:pPr>
            <a:buFont typeface="Wingdings" panose="05000000000000000000" pitchFamily="2" charset="2"/>
            <a:buNone/>
          </a:pPr>
          <a:r>
            <a:rPr lang="mn-MN" sz="1000" b="1" dirty="0">
              <a:solidFill>
                <a:srgbClr val="FF0000"/>
              </a:solidFill>
            </a:rPr>
            <a:t> Хэрэгжүүл</a:t>
          </a:r>
          <a:r>
            <a:rPr lang="en-AU" sz="1000" b="1" dirty="0">
              <a:solidFill>
                <a:srgbClr val="FF0000"/>
              </a:solidFill>
            </a:rPr>
            <a:t> – </a:t>
          </a:r>
          <a:r>
            <a:rPr lang="mn-MN" sz="1000" b="1" dirty="0">
              <a:solidFill>
                <a:srgbClr val="FF0000"/>
              </a:solidFill>
            </a:rPr>
            <a:t>Арга хэмжээ, санал зөвлөмжийг хэрэгжүүлэх</a:t>
          </a:r>
          <a:endParaRPr lang="en-US" sz="1000" dirty="0"/>
        </a:p>
      </dgm:t>
    </dgm:pt>
    <dgm:pt modelId="{E18F93F5-9167-4FCE-AB2B-628F7448C228}" type="parTrans" cxnId="{93BD2389-AB35-49F8-89FF-BE04567378BC}">
      <dgm:prSet/>
      <dgm:spPr/>
      <dgm:t>
        <a:bodyPr/>
        <a:lstStyle/>
        <a:p>
          <a:endParaRPr lang="en-US"/>
        </a:p>
      </dgm:t>
    </dgm:pt>
    <dgm:pt modelId="{FABF3AC7-CAFA-4B0C-852A-D3A03FDFEC18}" type="sibTrans" cxnId="{93BD2389-AB35-49F8-89FF-BE04567378BC}">
      <dgm:prSet/>
      <dgm:spPr/>
      <dgm:t>
        <a:bodyPr/>
        <a:lstStyle/>
        <a:p>
          <a:endParaRPr lang="en-US"/>
        </a:p>
      </dgm:t>
    </dgm:pt>
    <dgm:pt modelId="{20E01EEF-C96E-4CF2-8127-29CCCDD4D2FF}">
      <dgm:prSet custT="1"/>
      <dgm:spPr/>
      <dgm:t>
        <a:bodyPr/>
        <a:lstStyle/>
        <a:p>
          <a:r>
            <a:rPr lang="en-US" sz="1000" dirty="0"/>
            <a:t> </a:t>
          </a:r>
          <a:r>
            <a:rPr lang="mn-MN" sz="1000" dirty="0"/>
            <a:t>Нэмэлт арга хэмжээг хэрэгжүүлж үр дүнтэй байгаа эсэхийг шалгах</a:t>
          </a:r>
          <a:endParaRPr lang="en-AU" sz="1000" dirty="0"/>
        </a:p>
      </dgm:t>
    </dgm:pt>
    <dgm:pt modelId="{4AEB9978-6619-4F03-A8E1-9A44E0E27A36}" type="parTrans" cxnId="{443FBFCF-AAEA-4ABC-B440-C5BD28678555}">
      <dgm:prSet/>
      <dgm:spPr/>
      <dgm:t>
        <a:bodyPr/>
        <a:lstStyle/>
        <a:p>
          <a:endParaRPr lang="en-US"/>
        </a:p>
      </dgm:t>
    </dgm:pt>
    <dgm:pt modelId="{A27ADB97-C3C7-4AD3-9190-8976C5BBDBAB}" type="sibTrans" cxnId="{443FBFCF-AAEA-4ABC-B440-C5BD28678555}">
      <dgm:prSet/>
      <dgm:spPr/>
      <dgm:t>
        <a:bodyPr/>
        <a:lstStyle/>
        <a:p>
          <a:endParaRPr lang="en-US"/>
        </a:p>
      </dgm:t>
    </dgm:pt>
    <dgm:pt modelId="{22CEBE29-00A4-419C-B0B0-121E7DF9FB9B}">
      <dgm:prSet custT="1"/>
      <dgm:spPr/>
      <dgm:t>
        <a:bodyPr/>
        <a:lstStyle/>
        <a:p>
          <a:r>
            <a:rPr lang="en-AU" sz="1000" dirty="0"/>
            <a:t> </a:t>
          </a:r>
          <a:r>
            <a:rPr lang="mn-MN" sz="1000" dirty="0"/>
            <a:t>Багийн гишүүдэд хэрэгжүүлж буй нэмэлт арга хэмжээний болон талбай дээрх манлайллын ажлын явцын талаар тогтмол мэдээлэл өгөх</a:t>
          </a:r>
          <a:endParaRPr lang="en-AU" sz="1000" dirty="0">
            <a:solidFill>
              <a:schemeClr val="tx1"/>
            </a:solidFill>
          </a:endParaRPr>
        </a:p>
      </dgm:t>
    </dgm:pt>
    <dgm:pt modelId="{EEC677CF-952E-4F35-A6FF-813BE994CC54}" type="parTrans" cxnId="{0A90E94C-E0E8-45C4-9F9B-7D6236E0A4AC}">
      <dgm:prSet/>
      <dgm:spPr/>
      <dgm:t>
        <a:bodyPr/>
        <a:lstStyle/>
        <a:p>
          <a:endParaRPr lang="en-US"/>
        </a:p>
      </dgm:t>
    </dgm:pt>
    <dgm:pt modelId="{38ED2213-B4C1-4BF2-85E1-42D3AAC2DA95}" type="sibTrans" cxnId="{0A90E94C-E0E8-45C4-9F9B-7D6236E0A4AC}">
      <dgm:prSet/>
      <dgm:spPr/>
      <dgm:t>
        <a:bodyPr/>
        <a:lstStyle/>
        <a:p>
          <a:endParaRPr lang="en-US"/>
        </a:p>
      </dgm:t>
    </dgm:pt>
    <dgm:pt modelId="{57FC1413-555D-4417-84D3-346913136CE2}">
      <dgm:prSet phldrT="[Text]" custT="1"/>
      <dgm:spPr/>
      <dgm:t>
        <a:bodyPr/>
        <a:lstStyle/>
        <a:p>
          <a:pPr marL="114300"/>
          <a:r>
            <a:rPr lang="en-AU" sz="1000" b="1" dirty="0">
              <a:solidFill>
                <a:srgbClr val="FF0000"/>
              </a:solidFill>
            </a:rPr>
            <a:t> </a:t>
          </a:r>
          <a:r>
            <a:rPr lang="mn-MN" sz="1000" b="1" dirty="0">
              <a:solidFill>
                <a:srgbClr val="FF0000"/>
              </a:solidFill>
              <a:latin typeface="+mn-lt"/>
            </a:rPr>
            <a:t>Хий </a:t>
          </a:r>
          <a:r>
            <a:rPr lang="en-AU" sz="1000" b="1" dirty="0">
              <a:solidFill>
                <a:srgbClr val="FF0000"/>
              </a:solidFill>
              <a:latin typeface="+mn-lt"/>
            </a:rPr>
            <a:t>– </a:t>
          </a:r>
          <a:r>
            <a:rPr lang="mn-MN" sz="1000" b="1" dirty="0">
              <a:solidFill>
                <a:srgbClr val="FF0000"/>
              </a:solidFill>
              <a:latin typeface="+mn-lt"/>
            </a:rPr>
            <a:t>Өдөр тутмын талбай дээрх цаг</a:t>
          </a:r>
          <a:r>
            <a:rPr lang="en-AU" sz="1000" b="1" dirty="0">
              <a:solidFill>
                <a:srgbClr val="FF0000"/>
              </a:solidFill>
              <a:latin typeface="+mn-lt"/>
            </a:rPr>
            <a:t> </a:t>
          </a:r>
          <a:r>
            <a:rPr lang="en-AU" sz="1000" b="1" dirty="0">
              <a:latin typeface="+mn-lt"/>
            </a:rPr>
            <a:t>(</a:t>
          </a:r>
          <a:r>
            <a:rPr lang="mn-MN" sz="1000" b="1" dirty="0">
              <a:latin typeface="+mn-lt"/>
            </a:rPr>
            <a:t>ЕМ, Менежер уурхайн талбарт байх хугацаандаа тогтмол хийх</a:t>
          </a:r>
          <a:r>
            <a:rPr lang="en-AU" sz="1000" b="1" dirty="0">
              <a:latin typeface="+mn-lt"/>
            </a:rPr>
            <a:t> – </a:t>
          </a:r>
          <a:r>
            <a:rPr lang="mn-MN" sz="1000" b="1" dirty="0">
              <a:latin typeface="+mn-lt"/>
            </a:rPr>
            <a:t>Үйлдлээрээ үлгэрлэ</a:t>
          </a:r>
          <a:r>
            <a:rPr lang="en-AU" sz="1000" dirty="0">
              <a:latin typeface="+mn-lt"/>
            </a:rPr>
            <a:t>)</a:t>
          </a:r>
        </a:p>
      </dgm:t>
    </dgm:pt>
    <dgm:pt modelId="{7936A64F-D6B7-45CD-B99F-5242A6BCBC02}" type="sibTrans" cxnId="{2A1422B4-A1CF-4C60-A773-5E6EBD1BE3DB}">
      <dgm:prSet/>
      <dgm:spPr/>
      <dgm:t>
        <a:bodyPr/>
        <a:lstStyle/>
        <a:p>
          <a:endParaRPr lang="en-AU" sz="900"/>
        </a:p>
      </dgm:t>
    </dgm:pt>
    <dgm:pt modelId="{3B29D0BF-E7D8-4B0C-AF9A-A3CFB81B4F5E}" type="parTrans" cxnId="{2A1422B4-A1CF-4C60-A773-5E6EBD1BE3DB}">
      <dgm:prSet/>
      <dgm:spPr/>
      <dgm:t>
        <a:bodyPr/>
        <a:lstStyle/>
        <a:p>
          <a:endParaRPr lang="en-AU" sz="900"/>
        </a:p>
      </dgm:t>
    </dgm:pt>
    <dgm:pt modelId="{8C83F4DB-A6EC-4683-AD17-D99294BDB44A}">
      <dgm:prSet custT="1"/>
      <dgm:spPr/>
      <dgm:t>
        <a:bodyPr/>
        <a:lstStyle/>
        <a:p>
          <a:pPr marL="252000"/>
          <a:r>
            <a:rPr lang="mn-MN" sz="1000" b="0" i="0" u="none" strike="noStrike" baseline="0" dirty="0">
              <a:solidFill>
                <a:srgbClr val="000000"/>
              </a:solidFill>
              <a:latin typeface="+mn-lt"/>
              <a:cs typeface="Arial"/>
            </a:rPr>
            <a:t> Ноцтой эрсдэлийн удирдлага</a:t>
          </a:r>
          <a:endParaRPr lang="en-AU" sz="1000" dirty="0">
            <a:latin typeface="+mn-lt"/>
          </a:endParaRPr>
        </a:p>
      </dgm:t>
    </dgm:pt>
    <dgm:pt modelId="{A0E7629F-DB92-459D-BD49-056B2FF8DBEF}" type="sibTrans" cxnId="{E350A4CC-88D2-4162-B99B-95C5A50B3D07}">
      <dgm:prSet/>
      <dgm:spPr/>
      <dgm:t>
        <a:bodyPr/>
        <a:lstStyle/>
        <a:p>
          <a:endParaRPr lang="en-AU" sz="900"/>
        </a:p>
      </dgm:t>
    </dgm:pt>
    <dgm:pt modelId="{C1DC71BF-946F-44B0-8A1F-3D4DD3B46FB2}" type="parTrans" cxnId="{E350A4CC-88D2-4162-B99B-95C5A50B3D07}">
      <dgm:prSet/>
      <dgm:spPr/>
      <dgm:t>
        <a:bodyPr/>
        <a:lstStyle/>
        <a:p>
          <a:endParaRPr lang="en-AU" sz="900"/>
        </a:p>
      </dgm:t>
    </dgm:pt>
    <dgm:pt modelId="{6A87E135-6FC8-42D7-9240-0E156844F94C}">
      <dgm:prSet custT="1"/>
      <dgm:spPr/>
      <dgm:t>
        <a:bodyPr/>
        <a:lstStyle/>
        <a:p>
          <a:pPr marL="252000"/>
          <a:r>
            <a:rPr lang="en-AU" sz="1000" dirty="0">
              <a:latin typeface="+mn-lt"/>
            </a:rPr>
            <a:t> </a:t>
          </a:r>
          <a:r>
            <a:rPr lang="mn-MN" sz="1000" b="0" i="0" u="none" strike="noStrike" baseline="0" dirty="0">
              <a:solidFill>
                <a:srgbClr val="000000"/>
              </a:solidFill>
              <a:latin typeface="+mn-lt"/>
              <a:cs typeface="Arial"/>
            </a:rPr>
            <a:t>Аюулгүй ажиллагааны ярилцлага</a:t>
          </a:r>
          <a:endParaRPr lang="en-AU" sz="1000" dirty="0">
            <a:latin typeface="+mn-lt"/>
          </a:endParaRPr>
        </a:p>
      </dgm:t>
    </dgm:pt>
    <dgm:pt modelId="{1AD78683-94A3-4A06-AA5D-D8D50C6DC4C2}" type="sibTrans" cxnId="{1845DBB9-E3DD-4490-B3AE-A606AEB7F4EE}">
      <dgm:prSet/>
      <dgm:spPr/>
      <dgm:t>
        <a:bodyPr/>
        <a:lstStyle/>
        <a:p>
          <a:endParaRPr lang="en-AU" sz="900"/>
        </a:p>
      </dgm:t>
    </dgm:pt>
    <dgm:pt modelId="{CEC6E43A-7405-4916-98B8-332896500D6A}" type="parTrans" cxnId="{1845DBB9-E3DD-4490-B3AE-A606AEB7F4EE}">
      <dgm:prSet/>
      <dgm:spPr/>
      <dgm:t>
        <a:bodyPr/>
        <a:lstStyle/>
        <a:p>
          <a:endParaRPr lang="en-AU" sz="900"/>
        </a:p>
      </dgm:t>
    </dgm:pt>
    <dgm:pt modelId="{7B7C984F-5B4F-4896-87CD-C07634A049A6}">
      <dgm:prSet custT="1"/>
      <dgm:spPr/>
      <dgm:t>
        <a:bodyPr/>
        <a:lstStyle/>
        <a:p>
          <a:pPr marL="252000"/>
          <a:r>
            <a:rPr lang="en-AU" sz="1000" dirty="0">
              <a:latin typeface="+mn-lt"/>
            </a:rPr>
            <a:t> </a:t>
          </a:r>
          <a:r>
            <a:rPr lang="mn-MN" sz="1000" b="0" i="0" u="none" strike="noStrike" baseline="0" dirty="0">
              <a:solidFill>
                <a:srgbClr val="000000"/>
              </a:solidFill>
              <a:latin typeface="+mn-lt"/>
              <a:cs typeface="Arial"/>
            </a:rPr>
            <a:t>Ажлын өмнөх эрсдэлийн үнэлгээ</a:t>
          </a:r>
          <a:endParaRPr lang="en-AU" sz="1000" dirty="0">
            <a:latin typeface="+mn-lt"/>
          </a:endParaRPr>
        </a:p>
      </dgm:t>
    </dgm:pt>
    <dgm:pt modelId="{707D4666-E02E-430A-83D3-14C8BBD2F0A1}" type="sibTrans" cxnId="{A5D04A89-35DC-49D9-BC1E-EB37BC87B788}">
      <dgm:prSet/>
      <dgm:spPr/>
      <dgm:t>
        <a:bodyPr/>
        <a:lstStyle/>
        <a:p>
          <a:endParaRPr lang="en-AU" sz="900"/>
        </a:p>
      </dgm:t>
    </dgm:pt>
    <dgm:pt modelId="{EF16BCE0-C725-4821-8DC0-9CC78AD6CEA2}" type="parTrans" cxnId="{A5D04A89-35DC-49D9-BC1E-EB37BC87B788}">
      <dgm:prSet/>
      <dgm:spPr/>
      <dgm:t>
        <a:bodyPr/>
        <a:lstStyle/>
        <a:p>
          <a:endParaRPr lang="en-AU" sz="900"/>
        </a:p>
      </dgm:t>
    </dgm:pt>
    <dgm:pt modelId="{9BB1AB08-7B07-424B-A82C-3F8F3C63AE8A}">
      <dgm:prSet custT="1"/>
      <dgm:spPr/>
      <dgm:t>
        <a:bodyPr/>
        <a:lstStyle/>
        <a:p>
          <a:pPr marL="252000"/>
          <a:r>
            <a:rPr lang="mn-MN" sz="1000" b="0" i="0" u="none" strike="noStrike" baseline="0" dirty="0">
              <a:solidFill>
                <a:srgbClr val="000000"/>
              </a:solidFill>
              <a:latin typeface="+mn-lt"/>
              <a:cs typeface="Arial"/>
            </a:rPr>
            <a:t> Чухалчлах сэдэв</a:t>
          </a:r>
          <a:endParaRPr lang="en-AU" sz="1000" dirty="0">
            <a:latin typeface="+mn-lt"/>
          </a:endParaRPr>
        </a:p>
      </dgm:t>
    </dgm:pt>
    <dgm:pt modelId="{2EE3608F-6FC9-4EF7-854A-0C93CB214168}" type="sibTrans" cxnId="{B85AE71F-6E78-408D-B9D8-2F748E222CA9}">
      <dgm:prSet/>
      <dgm:spPr/>
      <dgm:t>
        <a:bodyPr/>
        <a:lstStyle/>
        <a:p>
          <a:endParaRPr lang="en-US" sz="1600"/>
        </a:p>
      </dgm:t>
    </dgm:pt>
    <dgm:pt modelId="{0C69B388-E4F2-4148-8CEA-E5212248EDF5}" type="parTrans" cxnId="{B85AE71F-6E78-408D-B9D8-2F748E222CA9}">
      <dgm:prSet/>
      <dgm:spPr/>
      <dgm:t>
        <a:bodyPr/>
        <a:lstStyle/>
        <a:p>
          <a:endParaRPr lang="en-US" sz="1600"/>
        </a:p>
      </dgm:t>
    </dgm:pt>
    <dgm:pt modelId="{EF051189-40CC-4038-8E61-A1756605C371}">
      <dgm:prSet custT="1"/>
      <dgm:spPr/>
      <dgm:t>
        <a:bodyPr/>
        <a:lstStyle/>
        <a:p>
          <a:pPr marL="252000" algn="l"/>
          <a:r>
            <a:rPr lang="en-US" sz="1000" dirty="0"/>
            <a:t> </a:t>
          </a:r>
          <a:r>
            <a:rPr lang="mn-MN" sz="1000" dirty="0"/>
            <a:t>Хэрхэн, яаж, яагаад үүнийг хийж байгаа талаар багтаа мэдээлэл өгнө </a:t>
          </a:r>
          <a:r>
            <a:rPr lang="en-US" sz="1000" dirty="0"/>
            <a:t>- </a:t>
          </a:r>
          <a:r>
            <a:rPr lang="mn-MN" sz="1000" dirty="0"/>
            <a:t>Ерөнхий Менежер</a:t>
          </a:r>
          <a:r>
            <a:rPr lang="en-US" sz="1000" dirty="0"/>
            <a:t> </a:t>
          </a:r>
          <a:r>
            <a:rPr lang="mn-MN" sz="1000" dirty="0"/>
            <a:t>болон</a:t>
          </a:r>
          <a:r>
            <a:rPr lang="en-US" sz="1000" dirty="0"/>
            <a:t> </a:t>
          </a:r>
          <a:r>
            <a:rPr lang="mn-MN" sz="1000" dirty="0"/>
            <a:t>Менежер</a:t>
          </a:r>
          <a:r>
            <a:rPr lang="en-US" sz="1000" dirty="0"/>
            <a:t> </a:t>
          </a:r>
          <a:endParaRPr lang="en-AU" sz="1000" dirty="0"/>
        </a:p>
      </dgm:t>
    </dgm:pt>
    <dgm:pt modelId="{A6107BE1-E59B-48DA-9F03-A8926E0CB49D}" type="parTrans" cxnId="{AAC1DB9D-0D24-42C0-8878-BD56418B8FE3}">
      <dgm:prSet/>
      <dgm:spPr/>
      <dgm:t>
        <a:bodyPr/>
        <a:lstStyle/>
        <a:p>
          <a:endParaRPr lang="en-US"/>
        </a:p>
      </dgm:t>
    </dgm:pt>
    <dgm:pt modelId="{2A057FCF-3C92-4AA4-B74B-17212918DC70}" type="sibTrans" cxnId="{AAC1DB9D-0D24-42C0-8878-BD56418B8FE3}">
      <dgm:prSet/>
      <dgm:spPr/>
      <dgm:t>
        <a:bodyPr/>
        <a:lstStyle/>
        <a:p>
          <a:endParaRPr lang="en-US"/>
        </a:p>
      </dgm:t>
    </dgm:pt>
    <dgm:pt modelId="{62A36127-5CB8-4765-90B6-02E82273E106}">
      <dgm:prSet custT="1"/>
      <dgm:spPr/>
      <dgm:t>
        <a:bodyPr/>
        <a:lstStyle/>
        <a:p>
          <a:pPr marL="252000" algn="l"/>
          <a:r>
            <a:rPr lang="en-AU" sz="1000" dirty="0">
              <a:solidFill>
                <a:schemeClr val="tx1"/>
              </a:solidFill>
              <a:latin typeface="Calibri"/>
              <a:ea typeface="+mn-ea"/>
              <a:cs typeface="+mn-cs"/>
            </a:rPr>
            <a:t> </a:t>
          </a:r>
          <a:r>
            <a:rPr lang="mn-MN" sz="1000" dirty="0">
              <a:solidFill>
                <a:schemeClr val="tx1"/>
              </a:solidFill>
              <a:latin typeface="Calibri"/>
              <a:ea typeface="+mn-ea"/>
              <a:cs typeface="+mn-cs"/>
            </a:rPr>
            <a:t>Гэрээт гүйцэтгэгч нарын оролцоог хангах ба уг үйл явцын нэг хэсэг байна</a:t>
          </a:r>
          <a:endParaRPr lang="en-AU" sz="1000" dirty="0">
            <a:solidFill>
              <a:schemeClr val="tx1"/>
            </a:solidFill>
          </a:endParaRPr>
        </a:p>
      </dgm:t>
    </dgm:pt>
    <dgm:pt modelId="{E63DA763-7CD2-4A03-B201-198E1A93A54E}" type="parTrans" cxnId="{7AEA6CC5-C8BE-48D0-990F-839C554D60A2}">
      <dgm:prSet/>
      <dgm:spPr/>
      <dgm:t>
        <a:bodyPr/>
        <a:lstStyle/>
        <a:p>
          <a:endParaRPr lang="en-US"/>
        </a:p>
      </dgm:t>
    </dgm:pt>
    <dgm:pt modelId="{D798943A-FDE7-49FA-AE5B-B83B06AD1084}" type="sibTrans" cxnId="{7AEA6CC5-C8BE-48D0-990F-839C554D60A2}">
      <dgm:prSet/>
      <dgm:spPr/>
      <dgm:t>
        <a:bodyPr/>
        <a:lstStyle/>
        <a:p>
          <a:endParaRPr lang="en-US"/>
        </a:p>
      </dgm:t>
    </dgm:pt>
    <dgm:pt modelId="{FEE7D6F3-B322-4179-BCBC-DE234156B11F}">
      <dgm:prSet custT="1"/>
      <dgm:spPr/>
      <dgm:t>
        <a:bodyPr/>
        <a:lstStyle/>
        <a:p>
          <a:r>
            <a:rPr lang="en-AU" sz="1000" dirty="0">
              <a:solidFill>
                <a:schemeClr val="tx1"/>
              </a:solidFill>
              <a:latin typeface="Calibri"/>
              <a:ea typeface="+mn-ea"/>
              <a:cs typeface="+mn-cs"/>
            </a:rPr>
            <a:t> </a:t>
          </a:r>
          <a:r>
            <a:rPr lang="mn-MN" sz="1000" dirty="0">
              <a:solidFill>
                <a:schemeClr val="tx1"/>
              </a:solidFill>
              <a:latin typeface="Calibri"/>
              <a:ea typeface="+mn-ea"/>
              <a:cs typeface="+mn-cs"/>
            </a:rPr>
            <a:t>Дараагийн өдрийн</a:t>
          </a:r>
          <a:r>
            <a:rPr lang="en-US" sz="1000" dirty="0">
              <a:solidFill>
                <a:schemeClr val="tx1"/>
              </a:solidFill>
              <a:latin typeface="Calibri"/>
              <a:ea typeface="+mn-ea"/>
              <a:cs typeface="+mn-cs"/>
            </a:rPr>
            <a:t>/</a:t>
          </a:r>
          <a:r>
            <a:rPr lang="mn-MN" sz="1000" dirty="0">
              <a:solidFill>
                <a:schemeClr val="tx1"/>
              </a:solidFill>
              <a:latin typeface="Calibri"/>
              <a:ea typeface="+mn-ea"/>
              <a:cs typeface="+mn-cs"/>
            </a:rPr>
            <a:t>ээлжийн </a:t>
          </a:r>
          <a:r>
            <a:rPr lang="en-US" sz="1000" dirty="0">
              <a:solidFill>
                <a:schemeClr val="tx1"/>
              </a:solidFill>
              <a:latin typeface="Calibri"/>
              <a:ea typeface="+mn-ea"/>
              <a:cs typeface="+mn-cs"/>
            </a:rPr>
            <a:t>‘</a:t>
          </a:r>
          <a:r>
            <a:rPr lang="mn-MN" sz="1000" dirty="0">
              <a:solidFill>
                <a:schemeClr val="tx1"/>
              </a:solidFill>
              <a:latin typeface="Calibri"/>
              <a:ea typeface="+mn-ea"/>
              <a:cs typeface="+mn-cs"/>
            </a:rPr>
            <a:t>ажлын талбай дээрх манлайллын</a:t>
          </a:r>
          <a:r>
            <a:rPr lang="en-US" sz="1000" dirty="0">
              <a:solidFill>
                <a:schemeClr val="tx1"/>
              </a:solidFill>
              <a:latin typeface="Calibri"/>
              <a:ea typeface="+mn-ea"/>
              <a:cs typeface="+mn-cs"/>
            </a:rPr>
            <a:t>’</a:t>
          </a:r>
          <a:r>
            <a:rPr lang="mn-MN" sz="1000" dirty="0">
              <a:solidFill>
                <a:schemeClr val="tx1"/>
              </a:solidFill>
              <a:latin typeface="Calibri"/>
              <a:ea typeface="+mn-ea"/>
              <a:cs typeface="+mn-cs"/>
            </a:rPr>
            <a:t> төлөвлөгөө гаргах</a:t>
          </a:r>
          <a:endParaRPr lang="en-AU" sz="1000" dirty="0">
            <a:solidFill>
              <a:schemeClr val="tx1"/>
            </a:solidFill>
          </a:endParaRPr>
        </a:p>
      </dgm:t>
    </dgm:pt>
    <dgm:pt modelId="{E0C17F01-462F-4F01-8CF9-A5586123EDF9}" type="parTrans" cxnId="{66F114EE-5382-43B5-905D-5FFC1F9035D8}">
      <dgm:prSet/>
      <dgm:spPr/>
      <dgm:t>
        <a:bodyPr/>
        <a:lstStyle/>
        <a:p>
          <a:endParaRPr lang="en-US"/>
        </a:p>
      </dgm:t>
    </dgm:pt>
    <dgm:pt modelId="{56D1C874-FD8E-4BEF-ACA4-52F92F6A8325}" type="sibTrans" cxnId="{66F114EE-5382-43B5-905D-5FFC1F9035D8}">
      <dgm:prSet/>
      <dgm:spPr/>
      <dgm:t>
        <a:bodyPr/>
        <a:lstStyle/>
        <a:p>
          <a:endParaRPr lang="en-US"/>
        </a:p>
      </dgm:t>
    </dgm:pt>
    <dgm:pt modelId="{EB5240B8-599F-4E76-BD18-5E11216A29F3}" type="pres">
      <dgm:prSet presAssocID="{73C7A158-C45D-42B5-A8B2-5B13F43060E0}" presName="linearFlow" presStyleCnt="0">
        <dgm:presLayoutVars>
          <dgm:dir/>
          <dgm:animLvl val="lvl"/>
          <dgm:resizeHandles val="exact"/>
        </dgm:presLayoutVars>
      </dgm:prSet>
      <dgm:spPr/>
    </dgm:pt>
    <dgm:pt modelId="{7608CE85-3C15-4329-A403-E1EA4325D847}" type="pres">
      <dgm:prSet presAssocID="{47457657-7AC5-4A7F-A523-FA31A85D30FB}" presName="composite" presStyleCnt="0"/>
      <dgm:spPr/>
    </dgm:pt>
    <dgm:pt modelId="{3DF86DA1-0641-4636-9BD0-B8F21A046824}" type="pres">
      <dgm:prSet presAssocID="{47457657-7AC5-4A7F-A523-FA31A85D30FB}" presName="parentText" presStyleLbl="alignNode1" presStyleIdx="0" presStyleCnt="4">
        <dgm:presLayoutVars>
          <dgm:chMax val="1"/>
          <dgm:bulletEnabled val="1"/>
        </dgm:presLayoutVars>
      </dgm:prSet>
      <dgm:spPr/>
    </dgm:pt>
    <dgm:pt modelId="{CE1DA4F8-AC5E-4EE8-8C9A-DFB88AEBCFBE}" type="pres">
      <dgm:prSet presAssocID="{47457657-7AC5-4A7F-A523-FA31A85D30FB}" presName="descendantText" presStyleLbl="alignAcc1" presStyleIdx="0" presStyleCnt="4" custScaleY="129469">
        <dgm:presLayoutVars>
          <dgm:bulletEnabled val="1"/>
        </dgm:presLayoutVars>
      </dgm:prSet>
      <dgm:spPr/>
    </dgm:pt>
    <dgm:pt modelId="{BFA76A49-844A-429F-A6DE-6666CED3A0BC}" type="pres">
      <dgm:prSet presAssocID="{241C8E80-8731-44DB-A045-35E30EDF3215}" presName="sp" presStyleCnt="0"/>
      <dgm:spPr/>
    </dgm:pt>
    <dgm:pt modelId="{4CB1F48D-0F9E-49B6-98AD-DBA5ABDB3610}" type="pres">
      <dgm:prSet presAssocID="{07E2FC27-B04B-4905-BD1E-D36B27672962}" presName="composite" presStyleCnt="0"/>
      <dgm:spPr/>
    </dgm:pt>
    <dgm:pt modelId="{364F670B-0D57-4D82-A4FE-D10D2A24141A}" type="pres">
      <dgm:prSet presAssocID="{07E2FC27-B04B-4905-BD1E-D36B27672962}" presName="parentText" presStyleLbl="alignNode1" presStyleIdx="1" presStyleCnt="4">
        <dgm:presLayoutVars>
          <dgm:chMax val="1"/>
          <dgm:bulletEnabled val="1"/>
        </dgm:presLayoutVars>
      </dgm:prSet>
      <dgm:spPr/>
    </dgm:pt>
    <dgm:pt modelId="{22A0F5B5-3878-49B8-89A4-19630245C43D}" type="pres">
      <dgm:prSet presAssocID="{07E2FC27-B04B-4905-BD1E-D36B27672962}" presName="descendantText" presStyleLbl="alignAcc1" presStyleIdx="1" presStyleCnt="4" custScaleY="117657">
        <dgm:presLayoutVars>
          <dgm:bulletEnabled val="1"/>
        </dgm:presLayoutVars>
      </dgm:prSet>
      <dgm:spPr/>
    </dgm:pt>
    <dgm:pt modelId="{23648497-013A-48B1-A74A-4F2ADE50AA09}" type="pres">
      <dgm:prSet presAssocID="{CADA588E-74C0-40F1-A334-96CB53CB5541}" presName="sp" presStyleCnt="0"/>
      <dgm:spPr/>
    </dgm:pt>
    <dgm:pt modelId="{D8A867CF-CC8D-4E23-A0FD-DBB7EFEAE11A}" type="pres">
      <dgm:prSet presAssocID="{FCA46ADD-86B4-4978-912F-7355CDFBE677}" presName="composite" presStyleCnt="0"/>
      <dgm:spPr/>
    </dgm:pt>
    <dgm:pt modelId="{053BF942-910C-4438-B2A8-F2C9E2997863}" type="pres">
      <dgm:prSet presAssocID="{FCA46ADD-86B4-4978-912F-7355CDFBE677}" presName="parentText" presStyleLbl="alignNode1" presStyleIdx="2" presStyleCnt="4">
        <dgm:presLayoutVars>
          <dgm:chMax val="1"/>
          <dgm:bulletEnabled val="1"/>
        </dgm:presLayoutVars>
      </dgm:prSet>
      <dgm:spPr/>
    </dgm:pt>
    <dgm:pt modelId="{456BCF54-F2AC-49AE-B8C1-1F7C227654F6}" type="pres">
      <dgm:prSet presAssocID="{FCA46ADD-86B4-4978-912F-7355CDFBE677}" presName="descendantText" presStyleLbl="alignAcc1" presStyleIdx="2" presStyleCnt="4" custScaleY="112930" custLinFactNeighborX="-100" custLinFactNeighborY="0">
        <dgm:presLayoutVars>
          <dgm:bulletEnabled val="1"/>
        </dgm:presLayoutVars>
      </dgm:prSet>
      <dgm:spPr/>
    </dgm:pt>
    <dgm:pt modelId="{52B5FB42-F005-4E6C-9CFE-7BC5D85E98FA}" type="pres">
      <dgm:prSet presAssocID="{A0C902AE-187A-4CCD-8025-5C7EE8D5F045}" presName="sp" presStyleCnt="0"/>
      <dgm:spPr/>
    </dgm:pt>
    <dgm:pt modelId="{41BDE38D-1C5C-407B-91A8-FCFD324FC7EF}" type="pres">
      <dgm:prSet presAssocID="{DBE48D65-3C20-4E55-84A7-16101D621EF4}" presName="composite" presStyleCnt="0"/>
      <dgm:spPr/>
    </dgm:pt>
    <dgm:pt modelId="{EF32B9D3-C668-4207-B786-F675A7EA5029}" type="pres">
      <dgm:prSet presAssocID="{DBE48D65-3C20-4E55-84A7-16101D621EF4}" presName="parentText" presStyleLbl="alignNode1" presStyleIdx="3" presStyleCnt="4" custLinFactNeighborX="-3295" custLinFactNeighborY="1394">
        <dgm:presLayoutVars>
          <dgm:chMax val="1"/>
          <dgm:bulletEnabled val="1"/>
        </dgm:presLayoutVars>
      </dgm:prSet>
      <dgm:spPr/>
    </dgm:pt>
    <dgm:pt modelId="{A8E7FD93-AE49-44B5-B2F9-672391B399E8}" type="pres">
      <dgm:prSet presAssocID="{DBE48D65-3C20-4E55-84A7-16101D621EF4}" presName="descendantText" presStyleLbl="alignAcc1" presStyleIdx="3" presStyleCnt="4" custScaleY="115203" custLinFactNeighborX="0" custLinFactNeighborY="-725">
        <dgm:presLayoutVars>
          <dgm:bulletEnabled val="1"/>
        </dgm:presLayoutVars>
      </dgm:prSet>
      <dgm:spPr/>
    </dgm:pt>
  </dgm:ptLst>
  <dgm:cxnLst>
    <dgm:cxn modelId="{8E6A640A-A4B9-4A77-B5DE-B06BCD974C8E}" type="presOf" srcId="{07E2FC27-B04B-4905-BD1E-D36B27672962}" destId="{364F670B-0D57-4D82-A4FE-D10D2A24141A}" srcOrd="0" destOrd="0" presId="urn:microsoft.com/office/officeart/2005/8/layout/chevron2"/>
    <dgm:cxn modelId="{5E52EC11-E47B-4DF0-A0C3-AA058148C596}" srcId="{73C7A158-C45D-42B5-A8B2-5B13F43060E0}" destId="{47457657-7AC5-4A7F-A523-FA31A85D30FB}" srcOrd="0" destOrd="0" parTransId="{8158650D-8098-4CB9-AEBC-8A1F7FAF57A7}" sibTransId="{241C8E80-8731-44DB-A045-35E30EDF3215}"/>
    <dgm:cxn modelId="{D5976B18-31D3-4CB8-94F3-78D24BE0770B}" type="presOf" srcId="{EF051189-40CC-4038-8E61-A1756605C371}" destId="{CE1DA4F8-AC5E-4EE8-8C9A-DFB88AEBCFBE}" srcOrd="0" destOrd="2" presId="urn:microsoft.com/office/officeart/2005/8/layout/chevron2"/>
    <dgm:cxn modelId="{7BB65B19-F409-4E70-8C43-2C5CC66F3AFC}" type="presOf" srcId="{47457657-7AC5-4A7F-A523-FA31A85D30FB}" destId="{3DF86DA1-0641-4636-9BD0-B8F21A046824}" srcOrd="0" destOrd="0" presId="urn:microsoft.com/office/officeart/2005/8/layout/chevron2"/>
    <dgm:cxn modelId="{F884241F-A7FC-41AA-A1B1-0BF1ACD4638F}" type="presOf" srcId="{6A87E135-6FC8-42D7-9240-0E156844F94C}" destId="{22A0F5B5-3878-49B8-89A4-19630245C43D}" srcOrd="0" destOrd="2" presId="urn:microsoft.com/office/officeart/2005/8/layout/chevron2"/>
    <dgm:cxn modelId="{B85AE71F-6E78-408D-B9D8-2F748E222CA9}" srcId="{57FC1413-555D-4417-84D3-346913136CE2}" destId="{9BB1AB08-7B07-424B-A82C-3F8F3C63AE8A}" srcOrd="3" destOrd="0" parTransId="{0C69B388-E4F2-4148-8CEA-E5212248EDF5}" sibTransId="{2EE3608F-6FC9-4EF7-854A-0C93CB214168}"/>
    <dgm:cxn modelId="{C678932A-412B-498B-AAA4-0C67518E6ED8}" type="presOf" srcId="{9BB1AB08-7B07-424B-A82C-3F8F3C63AE8A}" destId="{22A0F5B5-3878-49B8-89A4-19630245C43D}" srcOrd="0" destOrd="4" presId="urn:microsoft.com/office/officeart/2005/8/layout/chevron2"/>
    <dgm:cxn modelId="{DF0E6D2B-86DC-42A6-A348-C9A4F37018EB}" type="presOf" srcId="{9310B882-A55D-47D8-A7F8-63B9016DF107}" destId="{CE1DA4F8-AC5E-4EE8-8C9A-DFB88AEBCFBE}" srcOrd="0" destOrd="0" presId="urn:microsoft.com/office/officeart/2005/8/layout/chevron2"/>
    <dgm:cxn modelId="{74BC212F-B600-4BE3-AD1D-D05508F26869}" type="presOf" srcId="{0F4AE862-3DFB-40CC-9E09-F836FDCBBCB1}" destId="{CE1DA4F8-AC5E-4EE8-8C9A-DFB88AEBCFBE}" srcOrd="0" destOrd="1" presId="urn:microsoft.com/office/officeart/2005/8/layout/chevron2"/>
    <dgm:cxn modelId="{3D53423B-66EB-4B96-BAFC-D53988CA82DE}" srcId="{47457657-7AC5-4A7F-A523-FA31A85D30FB}" destId="{66DF69CC-2DEE-4CF6-BDB5-A4DADB3FE215}" srcOrd="3" destOrd="0" parTransId="{9BD06354-0F35-4969-89F8-9093AA3297DE}" sibTransId="{1653483D-27C0-4EBD-B9BF-E6C04076133D}"/>
    <dgm:cxn modelId="{EC44F146-F699-4BC4-A042-783B94593AA5}" type="presOf" srcId="{8C83F4DB-A6EC-4683-AD17-D99294BDB44A}" destId="{22A0F5B5-3878-49B8-89A4-19630245C43D}" srcOrd="0" destOrd="1" presId="urn:microsoft.com/office/officeart/2005/8/layout/chevron2"/>
    <dgm:cxn modelId="{23A76B47-FBDC-41F0-8FA6-76E1D9E0A49B}" srcId="{FCA46ADD-86B4-4978-912F-7355CDFBE677}" destId="{8CCD552B-777F-4510-8C40-8903D2755F07}" srcOrd="2" destOrd="0" parTransId="{000EC374-0001-4A61-A87B-56D9BC273044}" sibTransId="{678FE434-CE4F-47EE-A3B7-6381635A2C96}"/>
    <dgm:cxn modelId="{9960094B-DF4A-4574-AB8C-C687DBB09485}" type="presOf" srcId="{66DF69CC-2DEE-4CF6-BDB5-A4DADB3FE215}" destId="{CE1DA4F8-AC5E-4EE8-8C9A-DFB88AEBCFBE}" srcOrd="0" destOrd="3" presId="urn:microsoft.com/office/officeart/2005/8/layout/chevron2"/>
    <dgm:cxn modelId="{0A90E94C-E0E8-45C4-9F9B-7D6236E0A4AC}" srcId="{89B9DEE4-2589-45E8-AA79-9CEBDCD32098}" destId="{22CEBE29-00A4-419C-B0B0-121E7DF9FB9B}" srcOrd="1" destOrd="0" parTransId="{EEC677CF-952E-4F35-A6FF-813BE994CC54}" sibTransId="{38ED2213-B4C1-4BF2-85E1-42D3AAC2DA95}"/>
    <dgm:cxn modelId="{9D61BF60-77F2-465B-8B3F-87D4804F97CF}" type="presOf" srcId="{8CCD552B-777F-4510-8C40-8903D2755F07}" destId="{456BCF54-F2AC-49AE-B8C1-1F7C227654F6}" srcOrd="0" destOrd="2" presId="urn:microsoft.com/office/officeart/2005/8/layout/chevron2"/>
    <dgm:cxn modelId="{CDC1F160-4821-4448-A962-70A15A5ACA87}" type="presOf" srcId="{7EB267E3-440B-4245-B458-74C7E1C8154A}" destId="{456BCF54-F2AC-49AE-B8C1-1F7C227654F6}" srcOrd="0" destOrd="3" presId="urn:microsoft.com/office/officeart/2005/8/layout/chevron2"/>
    <dgm:cxn modelId="{C2E8FE62-CFFF-4CFA-AB17-B5F14A02849A}" type="presOf" srcId="{FCA46ADD-86B4-4978-912F-7355CDFBE677}" destId="{053BF942-910C-4438-B2A8-F2C9E2997863}" srcOrd="0" destOrd="0" presId="urn:microsoft.com/office/officeart/2005/8/layout/chevron2"/>
    <dgm:cxn modelId="{3C9F6E64-5E27-4261-9F0A-80B5FB4BC00A}" srcId="{FCA46ADD-86B4-4978-912F-7355CDFBE677}" destId="{FBC52003-DF19-424F-BE96-13C949B81F6D}" srcOrd="0" destOrd="0" parTransId="{FD45F993-5258-4909-BAC4-A02230B41987}" sibTransId="{6FB14F35-3F7C-432E-8761-AF68D8FDA148}"/>
    <dgm:cxn modelId="{C208006D-5AAF-4DD9-94EF-840015FDAAC7}" type="presOf" srcId="{FEE7D6F3-B322-4179-BCBC-DE234156B11F}" destId="{A8E7FD93-AE49-44B5-B2F9-672391B399E8}" srcOrd="0" destOrd="3" presId="urn:microsoft.com/office/officeart/2005/8/layout/chevron2"/>
    <dgm:cxn modelId="{3C4E6673-FD19-45D5-BDB8-D9EF5C1C59C7}" srcId="{47457657-7AC5-4A7F-A523-FA31A85D30FB}" destId="{0F4AE862-3DFB-40CC-9E09-F836FDCBBCB1}" srcOrd="1" destOrd="0" parTransId="{925F7B8B-8F07-4539-A34A-2AF96018FE47}" sibTransId="{027CF6C2-F6D1-458B-9D5C-D6371803F019}"/>
    <dgm:cxn modelId="{140E5B75-E4E2-42E4-B7F0-854580B52DA7}" type="presOf" srcId="{89B9DEE4-2589-45E8-AA79-9CEBDCD32098}" destId="{A8E7FD93-AE49-44B5-B2F9-672391B399E8}" srcOrd="0" destOrd="0" presId="urn:microsoft.com/office/officeart/2005/8/layout/chevron2"/>
    <dgm:cxn modelId="{18A2CE83-F231-4D68-AB86-00B1A7DEF5DC}" type="presOf" srcId="{62A36127-5CB8-4765-90B6-02E82273E106}" destId="{CE1DA4F8-AC5E-4EE8-8C9A-DFB88AEBCFBE}" srcOrd="0" destOrd="4" presId="urn:microsoft.com/office/officeart/2005/8/layout/chevron2"/>
    <dgm:cxn modelId="{93BD2389-AB35-49F8-89FF-BE04567378BC}" srcId="{DBE48D65-3C20-4E55-84A7-16101D621EF4}" destId="{89B9DEE4-2589-45E8-AA79-9CEBDCD32098}" srcOrd="0" destOrd="0" parTransId="{E18F93F5-9167-4FCE-AB2B-628F7448C228}" sibTransId="{FABF3AC7-CAFA-4B0C-852A-D3A03FDFEC18}"/>
    <dgm:cxn modelId="{A5D04A89-35DC-49D9-BC1E-EB37BC87B788}" srcId="{57FC1413-555D-4417-84D3-346913136CE2}" destId="{7B7C984F-5B4F-4896-87CD-C07634A049A6}" srcOrd="2" destOrd="0" parTransId="{EF16BCE0-C725-4821-8DC0-9CC78AD6CEA2}" sibTransId="{707D4666-E02E-430A-83D3-14C8BBD2F0A1}"/>
    <dgm:cxn modelId="{E867DF89-CDB4-4095-BCAF-E7934287D995}" srcId="{73C7A158-C45D-42B5-A8B2-5B13F43060E0}" destId="{DBE48D65-3C20-4E55-84A7-16101D621EF4}" srcOrd="3" destOrd="0" parTransId="{35E3B37B-EF58-4598-AE07-7EE225B0923E}" sibTransId="{9BC309FE-B99E-4ABD-BEAE-3B692FD12334}"/>
    <dgm:cxn modelId="{66EEB493-61BA-47C7-85CA-A6F40ECECC8C}" srcId="{73C7A158-C45D-42B5-A8B2-5B13F43060E0}" destId="{07E2FC27-B04B-4905-BD1E-D36B27672962}" srcOrd="1" destOrd="0" parTransId="{66B96AE8-8348-4595-8834-7FC9F90A72A4}" sibTransId="{CADA588E-74C0-40F1-A334-96CB53CB5541}"/>
    <dgm:cxn modelId="{AAC1DB9D-0D24-42C0-8878-BD56418B8FE3}" srcId="{47457657-7AC5-4A7F-A523-FA31A85D30FB}" destId="{EF051189-40CC-4038-8E61-A1756605C371}" srcOrd="2" destOrd="0" parTransId="{A6107BE1-E59B-48DA-9F03-A8926E0CB49D}" sibTransId="{2A057FCF-3C92-4AA4-B74B-17212918DC70}"/>
    <dgm:cxn modelId="{CA74529E-FC55-423F-AF23-0D83941A2986}" type="presOf" srcId="{20E01EEF-C96E-4CF2-8127-29CCCDD4D2FF}" destId="{A8E7FD93-AE49-44B5-B2F9-672391B399E8}" srcOrd="0" destOrd="1" presId="urn:microsoft.com/office/officeart/2005/8/layout/chevron2"/>
    <dgm:cxn modelId="{2D4928A1-201B-43A8-9042-FB2287954A02}" type="presOf" srcId="{7B7C984F-5B4F-4896-87CD-C07634A049A6}" destId="{22A0F5B5-3878-49B8-89A4-19630245C43D}" srcOrd="0" destOrd="3" presId="urn:microsoft.com/office/officeart/2005/8/layout/chevron2"/>
    <dgm:cxn modelId="{0F7B11A9-F8CC-42AB-AB65-95DF30068274}" type="presOf" srcId="{DBE48D65-3C20-4E55-84A7-16101D621EF4}" destId="{EF32B9D3-C668-4207-B786-F675A7EA5029}" srcOrd="0" destOrd="0" presId="urn:microsoft.com/office/officeart/2005/8/layout/chevron2"/>
    <dgm:cxn modelId="{9830EDB0-CBB7-411A-B218-C3B858BADF86}" type="presOf" srcId="{79F1CBB2-BDE8-40A5-8C29-D3D73DB66AF1}" destId="{456BCF54-F2AC-49AE-B8C1-1F7C227654F6}" srcOrd="0" destOrd="1" presId="urn:microsoft.com/office/officeart/2005/8/layout/chevron2"/>
    <dgm:cxn modelId="{BD3119B3-7A0C-4481-9685-B21399A0B683}" srcId="{FCA46ADD-86B4-4978-912F-7355CDFBE677}" destId="{7EB267E3-440B-4245-B458-74C7E1C8154A}" srcOrd="3" destOrd="0" parTransId="{9B9911F7-1457-441B-9AB9-A19B5EB8BBC0}" sibTransId="{34F65125-2302-4C81-A358-8D18983F71D6}"/>
    <dgm:cxn modelId="{2A1422B4-A1CF-4C60-A773-5E6EBD1BE3DB}" srcId="{07E2FC27-B04B-4905-BD1E-D36B27672962}" destId="{57FC1413-555D-4417-84D3-346913136CE2}" srcOrd="0" destOrd="0" parTransId="{3B29D0BF-E7D8-4B0C-AF9A-A3CFB81B4F5E}" sibTransId="{7936A64F-D6B7-45CD-B99F-5242A6BCBC02}"/>
    <dgm:cxn modelId="{5707BCB9-0F2B-481E-9D6F-9345B78DDA0C}" srcId="{FCA46ADD-86B4-4978-912F-7355CDFBE677}" destId="{79F1CBB2-BDE8-40A5-8C29-D3D73DB66AF1}" srcOrd="1" destOrd="0" parTransId="{076F9079-297F-4830-BEDC-6C90BA3A42FF}" sibTransId="{E6A79034-E460-456A-8CAA-2EB4106BE4E6}"/>
    <dgm:cxn modelId="{1845DBB9-E3DD-4490-B3AE-A606AEB7F4EE}" srcId="{57FC1413-555D-4417-84D3-346913136CE2}" destId="{6A87E135-6FC8-42D7-9240-0E156844F94C}" srcOrd="1" destOrd="0" parTransId="{CEC6E43A-7405-4916-98B8-332896500D6A}" sibTransId="{1AD78683-94A3-4A06-AA5D-D8D50C6DC4C2}"/>
    <dgm:cxn modelId="{D4F426BF-EEBB-483A-B712-9211D2D19914}" type="presOf" srcId="{57FC1413-555D-4417-84D3-346913136CE2}" destId="{22A0F5B5-3878-49B8-89A4-19630245C43D}" srcOrd="0" destOrd="0" presId="urn:microsoft.com/office/officeart/2005/8/layout/chevron2"/>
    <dgm:cxn modelId="{7AEA6CC5-C8BE-48D0-990F-839C554D60A2}" srcId="{47457657-7AC5-4A7F-A523-FA31A85D30FB}" destId="{62A36127-5CB8-4765-90B6-02E82273E106}" srcOrd="4" destOrd="0" parTransId="{E63DA763-7CD2-4A03-B201-198E1A93A54E}" sibTransId="{D798943A-FDE7-49FA-AE5B-B83B06AD1084}"/>
    <dgm:cxn modelId="{E350A4CC-88D2-4162-B99B-95C5A50B3D07}" srcId="{57FC1413-555D-4417-84D3-346913136CE2}" destId="{8C83F4DB-A6EC-4683-AD17-D99294BDB44A}" srcOrd="0" destOrd="0" parTransId="{C1DC71BF-946F-44B0-8A1F-3D4DD3B46FB2}" sibTransId="{A0E7629F-DB92-459D-BD49-056B2FF8DBEF}"/>
    <dgm:cxn modelId="{1655B6CD-29F8-4A61-80F2-06791C1FBA5A}" type="presOf" srcId="{73C7A158-C45D-42B5-A8B2-5B13F43060E0}" destId="{EB5240B8-599F-4E76-BD18-5E11216A29F3}" srcOrd="0" destOrd="0" presId="urn:microsoft.com/office/officeart/2005/8/layout/chevron2"/>
    <dgm:cxn modelId="{443FBFCF-AAEA-4ABC-B440-C5BD28678555}" srcId="{89B9DEE4-2589-45E8-AA79-9CEBDCD32098}" destId="{20E01EEF-C96E-4CF2-8127-29CCCDD4D2FF}" srcOrd="0" destOrd="0" parTransId="{4AEB9978-6619-4F03-A8E1-9A44E0E27A36}" sibTransId="{A27ADB97-C3C7-4AD3-9190-8976C5BBDBAB}"/>
    <dgm:cxn modelId="{2085C8D6-9044-482D-AF59-92118D20A34B}" srcId="{73C7A158-C45D-42B5-A8B2-5B13F43060E0}" destId="{FCA46ADD-86B4-4978-912F-7355CDFBE677}" srcOrd="2" destOrd="0" parTransId="{3735DD85-0B50-4883-8BE4-A285D20EFE9E}" sibTransId="{A0C902AE-187A-4CCD-8025-5C7EE8D5F045}"/>
    <dgm:cxn modelId="{EE22ABE6-57FE-40D6-B63C-49A12517E6F0}" type="presOf" srcId="{22CEBE29-00A4-419C-B0B0-121E7DF9FB9B}" destId="{A8E7FD93-AE49-44B5-B2F9-672391B399E8}" srcOrd="0" destOrd="2" presId="urn:microsoft.com/office/officeart/2005/8/layout/chevron2"/>
    <dgm:cxn modelId="{66F114EE-5382-43B5-905D-5FFC1F9035D8}" srcId="{89B9DEE4-2589-45E8-AA79-9CEBDCD32098}" destId="{FEE7D6F3-B322-4179-BCBC-DE234156B11F}" srcOrd="2" destOrd="0" parTransId="{E0C17F01-462F-4F01-8CF9-A5586123EDF9}" sibTransId="{56D1C874-FD8E-4BEF-ACA4-52F92F6A8325}"/>
    <dgm:cxn modelId="{823455EE-5C45-417B-9B83-6909EA925180}" type="presOf" srcId="{FBC52003-DF19-424F-BE96-13C949B81F6D}" destId="{456BCF54-F2AC-49AE-B8C1-1F7C227654F6}" srcOrd="0" destOrd="0" presId="urn:microsoft.com/office/officeart/2005/8/layout/chevron2"/>
    <dgm:cxn modelId="{3C3C0DF5-CDE7-4777-AA6F-D204AB300545}" srcId="{47457657-7AC5-4A7F-A523-FA31A85D30FB}" destId="{9310B882-A55D-47D8-A7F8-63B9016DF107}" srcOrd="0" destOrd="0" parTransId="{83F141C0-91DA-4E93-83F3-B5679B49D658}" sibTransId="{80B54C34-C299-470C-BD94-1010D15433B1}"/>
    <dgm:cxn modelId="{17094BD9-56E2-4274-A99E-720B35E33897}" type="presParOf" srcId="{EB5240B8-599F-4E76-BD18-5E11216A29F3}" destId="{7608CE85-3C15-4329-A403-E1EA4325D847}" srcOrd="0" destOrd="0" presId="urn:microsoft.com/office/officeart/2005/8/layout/chevron2"/>
    <dgm:cxn modelId="{6AAE5C02-E3DD-4943-9AE2-FCEC0BF6FECC}" type="presParOf" srcId="{7608CE85-3C15-4329-A403-E1EA4325D847}" destId="{3DF86DA1-0641-4636-9BD0-B8F21A046824}" srcOrd="0" destOrd="0" presId="urn:microsoft.com/office/officeart/2005/8/layout/chevron2"/>
    <dgm:cxn modelId="{B2FF0F85-68B4-4B90-A02B-A5C6EF14B10A}" type="presParOf" srcId="{7608CE85-3C15-4329-A403-E1EA4325D847}" destId="{CE1DA4F8-AC5E-4EE8-8C9A-DFB88AEBCFBE}" srcOrd="1" destOrd="0" presId="urn:microsoft.com/office/officeart/2005/8/layout/chevron2"/>
    <dgm:cxn modelId="{ABEC90C7-827F-4639-A905-6265C45E249F}" type="presParOf" srcId="{EB5240B8-599F-4E76-BD18-5E11216A29F3}" destId="{BFA76A49-844A-429F-A6DE-6666CED3A0BC}" srcOrd="1" destOrd="0" presId="urn:microsoft.com/office/officeart/2005/8/layout/chevron2"/>
    <dgm:cxn modelId="{5DEA720C-2059-4DB0-BA06-EA3297DAFD8C}" type="presParOf" srcId="{EB5240B8-599F-4E76-BD18-5E11216A29F3}" destId="{4CB1F48D-0F9E-49B6-98AD-DBA5ABDB3610}" srcOrd="2" destOrd="0" presId="urn:microsoft.com/office/officeart/2005/8/layout/chevron2"/>
    <dgm:cxn modelId="{DB045F82-9C17-4266-A98E-9CF31E770FB9}" type="presParOf" srcId="{4CB1F48D-0F9E-49B6-98AD-DBA5ABDB3610}" destId="{364F670B-0D57-4D82-A4FE-D10D2A24141A}" srcOrd="0" destOrd="0" presId="urn:microsoft.com/office/officeart/2005/8/layout/chevron2"/>
    <dgm:cxn modelId="{2C6CE847-0942-46B5-B6AC-7712E7722184}" type="presParOf" srcId="{4CB1F48D-0F9E-49B6-98AD-DBA5ABDB3610}" destId="{22A0F5B5-3878-49B8-89A4-19630245C43D}" srcOrd="1" destOrd="0" presId="urn:microsoft.com/office/officeart/2005/8/layout/chevron2"/>
    <dgm:cxn modelId="{145F5220-ECBF-47CF-A053-DDB23C00B31A}" type="presParOf" srcId="{EB5240B8-599F-4E76-BD18-5E11216A29F3}" destId="{23648497-013A-48B1-A74A-4F2ADE50AA09}" srcOrd="3" destOrd="0" presId="urn:microsoft.com/office/officeart/2005/8/layout/chevron2"/>
    <dgm:cxn modelId="{F08DDFDD-4B78-4C5C-A309-97C9068052B4}" type="presParOf" srcId="{EB5240B8-599F-4E76-BD18-5E11216A29F3}" destId="{D8A867CF-CC8D-4E23-A0FD-DBB7EFEAE11A}" srcOrd="4" destOrd="0" presId="urn:microsoft.com/office/officeart/2005/8/layout/chevron2"/>
    <dgm:cxn modelId="{BCDA1F85-A2CD-4453-AB2F-5875E277BE97}" type="presParOf" srcId="{D8A867CF-CC8D-4E23-A0FD-DBB7EFEAE11A}" destId="{053BF942-910C-4438-B2A8-F2C9E2997863}" srcOrd="0" destOrd="0" presId="urn:microsoft.com/office/officeart/2005/8/layout/chevron2"/>
    <dgm:cxn modelId="{A62EAE4D-7F40-4D3A-BDD6-2E37A583C325}" type="presParOf" srcId="{D8A867CF-CC8D-4E23-A0FD-DBB7EFEAE11A}" destId="{456BCF54-F2AC-49AE-B8C1-1F7C227654F6}" srcOrd="1" destOrd="0" presId="urn:microsoft.com/office/officeart/2005/8/layout/chevron2"/>
    <dgm:cxn modelId="{86ADF39C-36A1-4898-8416-2780DBB7BC5B}" type="presParOf" srcId="{EB5240B8-599F-4E76-BD18-5E11216A29F3}" destId="{52B5FB42-F005-4E6C-9CFE-7BC5D85E98FA}" srcOrd="5" destOrd="0" presId="urn:microsoft.com/office/officeart/2005/8/layout/chevron2"/>
    <dgm:cxn modelId="{FB96FB26-E813-4CE3-B62A-F8C0B867C61A}" type="presParOf" srcId="{EB5240B8-599F-4E76-BD18-5E11216A29F3}" destId="{41BDE38D-1C5C-407B-91A8-FCFD324FC7EF}" srcOrd="6" destOrd="0" presId="urn:microsoft.com/office/officeart/2005/8/layout/chevron2"/>
    <dgm:cxn modelId="{2D83986F-6F03-455B-BAA0-64817840E9D4}" type="presParOf" srcId="{41BDE38D-1C5C-407B-91A8-FCFD324FC7EF}" destId="{EF32B9D3-C668-4207-B786-F675A7EA5029}" srcOrd="0" destOrd="0" presId="urn:microsoft.com/office/officeart/2005/8/layout/chevron2"/>
    <dgm:cxn modelId="{CA37DCDD-AF93-4456-B587-EDC1FC0AD6EB}" type="presParOf" srcId="{41BDE38D-1C5C-407B-91A8-FCFD324FC7EF}" destId="{A8E7FD93-AE49-44B5-B2F9-672391B399E8}" srcOrd="1" destOrd="0" presId="urn:microsoft.com/office/officeart/2005/8/layout/chevron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3C7A158-C45D-42B5-A8B2-5B13F43060E0}"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AU"/>
        </a:p>
      </dgm:t>
    </dgm:pt>
    <dgm:pt modelId="{47457657-7AC5-4A7F-A523-FA31A85D30FB}">
      <dgm:prSet phldrT="[Text]" custT="1"/>
      <dgm:spPr/>
      <dgm:t>
        <a:bodyPr/>
        <a:lstStyle/>
        <a:p>
          <a:r>
            <a:rPr lang="en-AU" sz="1100" dirty="0"/>
            <a:t>1. LIF Planning</a:t>
          </a:r>
        </a:p>
      </dgm:t>
    </dgm:pt>
    <dgm:pt modelId="{8158650D-8098-4CB9-AEBC-8A1F7FAF57A7}" type="parTrans" cxnId="{5E52EC11-E47B-4DF0-A0C3-AA058148C596}">
      <dgm:prSet/>
      <dgm:spPr/>
      <dgm:t>
        <a:bodyPr/>
        <a:lstStyle/>
        <a:p>
          <a:endParaRPr lang="en-AU" sz="900"/>
        </a:p>
      </dgm:t>
    </dgm:pt>
    <dgm:pt modelId="{241C8E80-8731-44DB-A045-35E30EDF3215}" type="sibTrans" cxnId="{5E52EC11-E47B-4DF0-A0C3-AA058148C596}">
      <dgm:prSet/>
      <dgm:spPr/>
      <dgm:t>
        <a:bodyPr/>
        <a:lstStyle/>
        <a:p>
          <a:endParaRPr lang="en-AU" sz="900"/>
        </a:p>
      </dgm:t>
    </dgm:pt>
    <dgm:pt modelId="{9310B882-A55D-47D8-A7F8-63B9016DF107}">
      <dgm:prSet phldrT="[Text]" custT="1"/>
      <dgm:spPr/>
      <dgm:t>
        <a:bodyPr/>
        <a:lstStyle/>
        <a:p>
          <a:pPr marL="114300" algn="l"/>
          <a:r>
            <a:rPr lang="en-AU" sz="1000" b="1" dirty="0">
              <a:solidFill>
                <a:srgbClr val="FF0000"/>
              </a:solidFill>
            </a:rPr>
            <a:t> Plan – Planning  </a:t>
          </a:r>
          <a:endParaRPr lang="en-AU" sz="1000" dirty="0"/>
        </a:p>
      </dgm:t>
    </dgm:pt>
    <dgm:pt modelId="{83F141C0-91DA-4E93-83F3-B5679B49D658}" type="parTrans" cxnId="{3C3C0DF5-CDE7-4777-AA6F-D204AB300545}">
      <dgm:prSet/>
      <dgm:spPr/>
      <dgm:t>
        <a:bodyPr/>
        <a:lstStyle/>
        <a:p>
          <a:endParaRPr lang="en-AU" sz="900"/>
        </a:p>
      </dgm:t>
    </dgm:pt>
    <dgm:pt modelId="{80B54C34-C299-470C-BD94-1010D15433B1}" type="sibTrans" cxnId="{3C3C0DF5-CDE7-4777-AA6F-D204AB300545}">
      <dgm:prSet/>
      <dgm:spPr/>
      <dgm:t>
        <a:bodyPr/>
        <a:lstStyle/>
        <a:p>
          <a:endParaRPr lang="en-AU" sz="900"/>
        </a:p>
      </dgm:t>
    </dgm:pt>
    <dgm:pt modelId="{07E2FC27-B04B-4905-BD1E-D36B27672962}">
      <dgm:prSet phldrT="[Text]" custT="1"/>
      <dgm:spPr/>
      <dgm:t>
        <a:bodyPr/>
        <a:lstStyle/>
        <a:p>
          <a:r>
            <a:rPr lang="en-AU" sz="1100" dirty="0"/>
            <a:t>2. Field Time / Expectations</a:t>
          </a:r>
        </a:p>
      </dgm:t>
    </dgm:pt>
    <dgm:pt modelId="{66B96AE8-8348-4595-8834-7FC9F90A72A4}" type="parTrans" cxnId="{66EEB493-61BA-47C7-85CA-A6F40ECECC8C}">
      <dgm:prSet/>
      <dgm:spPr/>
      <dgm:t>
        <a:bodyPr/>
        <a:lstStyle/>
        <a:p>
          <a:endParaRPr lang="en-AU" sz="900"/>
        </a:p>
      </dgm:t>
    </dgm:pt>
    <dgm:pt modelId="{CADA588E-74C0-40F1-A334-96CB53CB5541}" type="sibTrans" cxnId="{66EEB493-61BA-47C7-85CA-A6F40ECECC8C}">
      <dgm:prSet/>
      <dgm:spPr/>
      <dgm:t>
        <a:bodyPr/>
        <a:lstStyle/>
        <a:p>
          <a:endParaRPr lang="en-AU" sz="900"/>
        </a:p>
      </dgm:t>
    </dgm:pt>
    <dgm:pt modelId="{FCA46ADD-86B4-4978-912F-7355CDFBE677}">
      <dgm:prSet phldrT="[Text]" custT="1"/>
      <dgm:spPr/>
      <dgm:t>
        <a:bodyPr/>
        <a:lstStyle/>
        <a:p>
          <a:r>
            <a:rPr lang="en-AU" sz="1100" dirty="0"/>
            <a:t>3. Leadership Debrief</a:t>
          </a:r>
        </a:p>
      </dgm:t>
    </dgm:pt>
    <dgm:pt modelId="{3735DD85-0B50-4883-8BE4-A285D20EFE9E}" type="parTrans" cxnId="{2085C8D6-9044-482D-AF59-92118D20A34B}">
      <dgm:prSet/>
      <dgm:spPr/>
      <dgm:t>
        <a:bodyPr/>
        <a:lstStyle/>
        <a:p>
          <a:endParaRPr lang="en-AU" sz="900"/>
        </a:p>
      </dgm:t>
    </dgm:pt>
    <dgm:pt modelId="{A0C902AE-187A-4CCD-8025-5C7EE8D5F045}" type="sibTrans" cxnId="{2085C8D6-9044-482D-AF59-92118D20A34B}">
      <dgm:prSet/>
      <dgm:spPr/>
      <dgm:t>
        <a:bodyPr/>
        <a:lstStyle/>
        <a:p>
          <a:endParaRPr lang="en-AU" sz="900"/>
        </a:p>
      </dgm:t>
    </dgm:pt>
    <dgm:pt modelId="{FBC52003-DF19-424F-BE96-13C949B81F6D}">
      <dgm:prSet phldrT="[Text]" custT="1"/>
      <dgm:spPr/>
      <dgm:t>
        <a:bodyPr/>
        <a:lstStyle/>
        <a:p>
          <a:pPr marL="114300" lvl="1" indent="0" defTabSz="533400">
            <a:lnSpc>
              <a:spcPct val="90000"/>
            </a:lnSpc>
            <a:spcBef>
              <a:spcPct val="0"/>
            </a:spcBef>
            <a:spcAft>
              <a:spcPct val="15000"/>
            </a:spcAft>
            <a:buNone/>
          </a:pPr>
          <a:r>
            <a:rPr lang="en-AU" sz="1000" b="1" dirty="0">
              <a:solidFill>
                <a:srgbClr val="FF0000"/>
              </a:solidFill>
            </a:rPr>
            <a:t> Check - Leadership Debrief</a:t>
          </a:r>
          <a:endParaRPr lang="en-AU" sz="1000" b="1" dirty="0">
            <a:solidFill>
              <a:sysClr val="windowText" lastClr="000000"/>
            </a:solidFill>
          </a:endParaRPr>
        </a:p>
      </dgm:t>
    </dgm:pt>
    <dgm:pt modelId="{FD45F993-5258-4909-BAC4-A02230B41987}" type="parTrans" cxnId="{3C9F6E64-5E27-4261-9F0A-80B5FB4BC00A}">
      <dgm:prSet/>
      <dgm:spPr/>
      <dgm:t>
        <a:bodyPr/>
        <a:lstStyle/>
        <a:p>
          <a:endParaRPr lang="en-AU" sz="900"/>
        </a:p>
      </dgm:t>
    </dgm:pt>
    <dgm:pt modelId="{6FB14F35-3F7C-432E-8761-AF68D8FDA148}" type="sibTrans" cxnId="{3C9F6E64-5E27-4261-9F0A-80B5FB4BC00A}">
      <dgm:prSet/>
      <dgm:spPr/>
      <dgm:t>
        <a:bodyPr/>
        <a:lstStyle/>
        <a:p>
          <a:endParaRPr lang="en-AU" sz="900"/>
        </a:p>
      </dgm:t>
    </dgm:pt>
    <dgm:pt modelId="{0F4AE862-3DFB-40CC-9E09-F836FDCBBCB1}">
      <dgm:prSet custT="1"/>
      <dgm:spPr/>
      <dgm:t>
        <a:bodyPr/>
        <a:lstStyle/>
        <a:p>
          <a:pPr marL="252000" algn="l"/>
          <a:r>
            <a:rPr lang="en-AU" sz="1000" dirty="0"/>
            <a:t> GMs select a Lighthouse area (one area each) for </a:t>
          </a:r>
          <a:r>
            <a:rPr lang="en-AU" sz="1000" dirty="0" err="1"/>
            <a:t>LiFe</a:t>
          </a:r>
          <a:r>
            <a:rPr lang="en-AU" sz="1000" dirty="0"/>
            <a:t> deployment</a:t>
          </a:r>
        </a:p>
      </dgm:t>
    </dgm:pt>
    <dgm:pt modelId="{925F7B8B-8F07-4539-A34A-2AF96018FE47}" type="parTrans" cxnId="{3C4E6673-FD19-45D5-BDB8-D9EF5C1C59C7}">
      <dgm:prSet/>
      <dgm:spPr/>
      <dgm:t>
        <a:bodyPr/>
        <a:lstStyle/>
        <a:p>
          <a:endParaRPr lang="en-AU" sz="900"/>
        </a:p>
      </dgm:t>
    </dgm:pt>
    <dgm:pt modelId="{027CF6C2-F6D1-458B-9D5C-D6371803F019}" type="sibTrans" cxnId="{3C4E6673-FD19-45D5-BDB8-D9EF5C1C59C7}">
      <dgm:prSet/>
      <dgm:spPr/>
      <dgm:t>
        <a:bodyPr/>
        <a:lstStyle/>
        <a:p>
          <a:endParaRPr lang="en-AU" sz="900"/>
        </a:p>
      </dgm:t>
    </dgm:pt>
    <dgm:pt modelId="{66DF69CC-2DEE-4CF6-BDB5-A4DADB3FE215}">
      <dgm:prSet custT="1"/>
      <dgm:spPr/>
      <dgm:t>
        <a:bodyPr/>
        <a:lstStyle/>
        <a:p>
          <a:pPr marL="252000" algn="l"/>
          <a:r>
            <a:rPr lang="en-US" sz="1000" b="0" dirty="0">
              <a:solidFill>
                <a:sysClr val="windowText" lastClr="000000"/>
              </a:solidFill>
              <a:latin typeface="+mn-lt"/>
              <a:ea typeface="+mn-ea"/>
              <a:cs typeface="+mn-cs"/>
            </a:rPr>
            <a:t> Daily planning  is to include what area/team to visit, why, with whom &amp; selection of process from 4 topics</a:t>
          </a:r>
          <a:endParaRPr lang="en-AU" sz="1000" b="0" dirty="0">
            <a:solidFill>
              <a:schemeClr val="tx1"/>
            </a:solidFill>
          </a:endParaRPr>
        </a:p>
      </dgm:t>
    </dgm:pt>
    <dgm:pt modelId="{9BD06354-0F35-4969-89F8-9093AA3297DE}" type="parTrans" cxnId="{3D53423B-66EB-4B96-BAFC-D53988CA82DE}">
      <dgm:prSet/>
      <dgm:spPr/>
      <dgm:t>
        <a:bodyPr/>
        <a:lstStyle/>
        <a:p>
          <a:endParaRPr lang="en-AU" sz="900"/>
        </a:p>
      </dgm:t>
    </dgm:pt>
    <dgm:pt modelId="{1653483D-27C0-4EBD-B9BF-E6C04076133D}" type="sibTrans" cxnId="{3D53423B-66EB-4B96-BAFC-D53988CA82DE}">
      <dgm:prSet/>
      <dgm:spPr/>
      <dgm:t>
        <a:bodyPr/>
        <a:lstStyle/>
        <a:p>
          <a:endParaRPr lang="en-AU" sz="900"/>
        </a:p>
      </dgm:t>
    </dgm:pt>
    <dgm:pt modelId="{79F1CBB2-BDE8-40A5-8C29-D3D73DB66AF1}">
      <dgm:prSet phldrT="[Text]" custT="1"/>
      <dgm:spPr/>
      <dgm:t>
        <a:bodyPr/>
        <a:lstStyle/>
        <a:p>
          <a:pPr marL="250825" lvl="1" indent="-74613" defTabSz="533400">
            <a:lnSpc>
              <a:spcPct val="90000"/>
            </a:lnSpc>
            <a:spcBef>
              <a:spcPct val="0"/>
            </a:spcBef>
            <a:spcAft>
              <a:spcPct val="15000"/>
            </a:spcAft>
            <a:buFont typeface="Arial" panose="020B0604020202020204" pitchFamily="34" charset="0"/>
            <a:buChar char="•"/>
          </a:pPr>
          <a:r>
            <a:rPr lang="en-US" sz="1000" dirty="0"/>
            <a:t> Assign red or green day depending on quality engagements done in the field</a:t>
          </a:r>
          <a:endParaRPr lang="en-AU" sz="1000" dirty="0"/>
        </a:p>
      </dgm:t>
    </dgm:pt>
    <dgm:pt modelId="{076F9079-297F-4830-BEDC-6C90BA3A42FF}" type="parTrans" cxnId="{5707BCB9-0F2B-481E-9D6F-9345B78DDA0C}">
      <dgm:prSet/>
      <dgm:spPr/>
      <dgm:t>
        <a:bodyPr/>
        <a:lstStyle/>
        <a:p>
          <a:endParaRPr lang="en-US" sz="1600"/>
        </a:p>
      </dgm:t>
    </dgm:pt>
    <dgm:pt modelId="{E6A79034-E460-456A-8CAA-2EB4106BE4E6}" type="sibTrans" cxnId="{5707BCB9-0F2B-481E-9D6F-9345B78DDA0C}">
      <dgm:prSet/>
      <dgm:spPr/>
      <dgm:t>
        <a:bodyPr/>
        <a:lstStyle/>
        <a:p>
          <a:endParaRPr lang="en-US" sz="1600"/>
        </a:p>
      </dgm:t>
    </dgm:pt>
    <dgm:pt modelId="{8CCD552B-777F-4510-8C40-8903D2755F07}">
      <dgm:prSet phldrT="[Text]" custT="1"/>
      <dgm:spPr/>
      <dgm:t>
        <a:bodyPr/>
        <a:lstStyle/>
        <a:p>
          <a:pPr marL="250825" marR="0" lvl="0" indent="-74613"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000" dirty="0"/>
            <a:t> Track compliance to daily activities</a:t>
          </a:r>
        </a:p>
      </dgm:t>
    </dgm:pt>
    <dgm:pt modelId="{000EC374-0001-4A61-A87B-56D9BC273044}" type="parTrans" cxnId="{23A76B47-FBDC-41F0-8FA6-76E1D9E0A49B}">
      <dgm:prSet/>
      <dgm:spPr/>
      <dgm:t>
        <a:bodyPr/>
        <a:lstStyle/>
        <a:p>
          <a:endParaRPr lang="en-US" sz="1600"/>
        </a:p>
      </dgm:t>
    </dgm:pt>
    <dgm:pt modelId="{678FE434-CE4F-47EE-A3B7-6381635A2C96}" type="sibTrans" cxnId="{23A76B47-FBDC-41F0-8FA6-76E1D9E0A49B}">
      <dgm:prSet/>
      <dgm:spPr/>
      <dgm:t>
        <a:bodyPr/>
        <a:lstStyle/>
        <a:p>
          <a:endParaRPr lang="en-US" sz="1600"/>
        </a:p>
      </dgm:t>
    </dgm:pt>
    <dgm:pt modelId="{7EB267E3-440B-4245-B458-74C7E1C8154A}">
      <dgm:prSet phldrT="[Text]" custT="1"/>
      <dgm:spPr/>
      <dgm:t>
        <a:bodyPr/>
        <a:lstStyle/>
        <a:p>
          <a:pPr marL="250825" marR="0" lvl="0" indent="-74613"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dirty="0"/>
            <a:t> Discuss findings and learnings </a:t>
          </a:r>
          <a:r>
            <a:rPr lang="en-AU" sz="1000" dirty="0"/>
            <a:t>and track actions</a:t>
          </a:r>
        </a:p>
      </dgm:t>
    </dgm:pt>
    <dgm:pt modelId="{9B9911F7-1457-441B-9AB9-A19B5EB8BBC0}" type="parTrans" cxnId="{BD3119B3-7A0C-4481-9685-B21399A0B683}">
      <dgm:prSet/>
      <dgm:spPr/>
      <dgm:t>
        <a:bodyPr/>
        <a:lstStyle/>
        <a:p>
          <a:endParaRPr lang="en-US" sz="1600"/>
        </a:p>
      </dgm:t>
    </dgm:pt>
    <dgm:pt modelId="{34F65125-2302-4C81-A358-8D18983F71D6}" type="sibTrans" cxnId="{BD3119B3-7A0C-4481-9685-B21399A0B683}">
      <dgm:prSet/>
      <dgm:spPr/>
      <dgm:t>
        <a:bodyPr/>
        <a:lstStyle/>
        <a:p>
          <a:endParaRPr lang="en-US" sz="1600"/>
        </a:p>
      </dgm:t>
    </dgm:pt>
    <dgm:pt modelId="{DBE48D65-3C20-4E55-84A7-16101D621EF4}">
      <dgm:prSet custT="1"/>
      <dgm:spPr/>
      <dgm:t>
        <a:bodyPr/>
        <a:lstStyle/>
        <a:p>
          <a:r>
            <a:rPr lang="en-US" sz="1100" dirty="0"/>
            <a:t>4. Complete actions and feedback</a:t>
          </a:r>
        </a:p>
      </dgm:t>
    </dgm:pt>
    <dgm:pt modelId="{35E3B37B-EF58-4598-AE07-7EE225B0923E}" type="parTrans" cxnId="{E867DF89-CDB4-4095-BCAF-E7934287D995}">
      <dgm:prSet/>
      <dgm:spPr/>
      <dgm:t>
        <a:bodyPr/>
        <a:lstStyle/>
        <a:p>
          <a:endParaRPr lang="en-US"/>
        </a:p>
      </dgm:t>
    </dgm:pt>
    <dgm:pt modelId="{9BC309FE-B99E-4ABD-BEAE-3B692FD12334}" type="sibTrans" cxnId="{E867DF89-CDB4-4095-BCAF-E7934287D995}">
      <dgm:prSet/>
      <dgm:spPr/>
      <dgm:t>
        <a:bodyPr/>
        <a:lstStyle/>
        <a:p>
          <a:endParaRPr lang="en-US"/>
        </a:p>
      </dgm:t>
    </dgm:pt>
    <dgm:pt modelId="{89B9DEE4-2589-45E8-AA79-9CEBDCD32098}">
      <dgm:prSet custT="1"/>
      <dgm:spPr/>
      <dgm:t>
        <a:bodyPr/>
        <a:lstStyle/>
        <a:p>
          <a:r>
            <a:rPr lang="en-AU" sz="1000" b="1" dirty="0">
              <a:solidFill>
                <a:srgbClr val="FF0000"/>
              </a:solidFill>
            </a:rPr>
            <a:t> Act – Actions and Feedback</a:t>
          </a:r>
          <a:endParaRPr lang="en-US" sz="1000" dirty="0"/>
        </a:p>
      </dgm:t>
    </dgm:pt>
    <dgm:pt modelId="{E18F93F5-9167-4FCE-AB2B-628F7448C228}" type="parTrans" cxnId="{93BD2389-AB35-49F8-89FF-BE04567378BC}">
      <dgm:prSet/>
      <dgm:spPr/>
      <dgm:t>
        <a:bodyPr/>
        <a:lstStyle/>
        <a:p>
          <a:endParaRPr lang="en-US"/>
        </a:p>
      </dgm:t>
    </dgm:pt>
    <dgm:pt modelId="{FABF3AC7-CAFA-4B0C-852A-D3A03FDFEC18}" type="sibTrans" cxnId="{93BD2389-AB35-49F8-89FF-BE04567378BC}">
      <dgm:prSet/>
      <dgm:spPr/>
      <dgm:t>
        <a:bodyPr/>
        <a:lstStyle/>
        <a:p>
          <a:endParaRPr lang="en-US"/>
        </a:p>
      </dgm:t>
    </dgm:pt>
    <dgm:pt modelId="{20E01EEF-C96E-4CF2-8127-29CCCDD4D2FF}">
      <dgm:prSet custT="1"/>
      <dgm:spPr/>
      <dgm:t>
        <a:bodyPr/>
        <a:lstStyle/>
        <a:p>
          <a:r>
            <a:rPr lang="en-US" sz="1000" dirty="0"/>
            <a:t> Complete actions and review effectiveness</a:t>
          </a:r>
          <a:endParaRPr lang="en-AU" sz="1000" dirty="0"/>
        </a:p>
      </dgm:t>
    </dgm:pt>
    <dgm:pt modelId="{4AEB9978-6619-4F03-A8E1-9A44E0E27A36}" type="parTrans" cxnId="{443FBFCF-AAEA-4ABC-B440-C5BD28678555}">
      <dgm:prSet/>
      <dgm:spPr/>
      <dgm:t>
        <a:bodyPr/>
        <a:lstStyle/>
        <a:p>
          <a:endParaRPr lang="en-US"/>
        </a:p>
      </dgm:t>
    </dgm:pt>
    <dgm:pt modelId="{A27ADB97-C3C7-4AD3-9190-8976C5BBDBAB}" type="sibTrans" cxnId="{443FBFCF-AAEA-4ABC-B440-C5BD28678555}">
      <dgm:prSet/>
      <dgm:spPr/>
      <dgm:t>
        <a:bodyPr/>
        <a:lstStyle/>
        <a:p>
          <a:endParaRPr lang="en-US"/>
        </a:p>
      </dgm:t>
    </dgm:pt>
    <dgm:pt modelId="{22CEBE29-00A4-419C-B0B0-121E7DF9FB9B}">
      <dgm:prSet custT="1"/>
      <dgm:spPr/>
      <dgm:t>
        <a:bodyPr/>
        <a:lstStyle/>
        <a:p>
          <a:r>
            <a:rPr lang="en-AU" sz="1000" dirty="0"/>
            <a:t> </a:t>
          </a:r>
          <a:r>
            <a:rPr lang="en-AU" sz="1000" dirty="0">
              <a:solidFill>
                <a:schemeClr val="tx1"/>
              </a:solidFill>
            </a:rPr>
            <a:t>Provide feedback to team members on action status &amp; </a:t>
          </a:r>
          <a:r>
            <a:rPr lang="en-AU" sz="1000" dirty="0" err="1">
              <a:solidFill>
                <a:schemeClr val="tx1"/>
              </a:solidFill>
            </a:rPr>
            <a:t>LiFe</a:t>
          </a:r>
          <a:r>
            <a:rPr lang="en-AU" sz="1000" dirty="0">
              <a:solidFill>
                <a:schemeClr val="tx1"/>
              </a:solidFill>
            </a:rPr>
            <a:t> activities</a:t>
          </a:r>
        </a:p>
      </dgm:t>
    </dgm:pt>
    <dgm:pt modelId="{EEC677CF-952E-4F35-A6FF-813BE994CC54}" type="parTrans" cxnId="{0A90E94C-E0E8-45C4-9F9B-7D6236E0A4AC}">
      <dgm:prSet/>
      <dgm:spPr/>
      <dgm:t>
        <a:bodyPr/>
        <a:lstStyle/>
        <a:p>
          <a:endParaRPr lang="en-US"/>
        </a:p>
      </dgm:t>
    </dgm:pt>
    <dgm:pt modelId="{38ED2213-B4C1-4BF2-85E1-42D3AAC2DA95}" type="sibTrans" cxnId="{0A90E94C-E0E8-45C4-9F9B-7D6236E0A4AC}">
      <dgm:prSet/>
      <dgm:spPr/>
      <dgm:t>
        <a:bodyPr/>
        <a:lstStyle/>
        <a:p>
          <a:endParaRPr lang="en-US"/>
        </a:p>
      </dgm:t>
    </dgm:pt>
    <dgm:pt modelId="{57FC1413-555D-4417-84D3-346913136CE2}">
      <dgm:prSet phldrT="[Text]" custT="1"/>
      <dgm:spPr/>
      <dgm:t>
        <a:bodyPr/>
        <a:lstStyle/>
        <a:p>
          <a:pPr marL="114300"/>
          <a:r>
            <a:rPr lang="en-AU" sz="1000" b="1" dirty="0">
              <a:solidFill>
                <a:srgbClr val="FF0000"/>
              </a:solidFill>
            </a:rPr>
            <a:t> Do - Daily field time </a:t>
          </a:r>
          <a:r>
            <a:rPr lang="en-AU" sz="1000" b="1" dirty="0"/>
            <a:t>(GMs and </a:t>
          </a:r>
          <a:r>
            <a:rPr lang="en-AU" sz="1000" b="1" dirty="0" err="1"/>
            <a:t>Mgrs</a:t>
          </a:r>
          <a:r>
            <a:rPr lang="en-AU" sz="1000" b="1" dirty="0"/>
            <a:t> routinely do </a:t>
          </a:r>
          <a:r>
            <a:rPr lang="en-AU" sz="1000" b="1" dirty="0" err="1"/>
            <a:t>LiF</a:t>
          </a:r>
          <a:r>
            <a:rPr lang="en-AU" sz="1000" b="1" dirty="0"/>
            <a:t> while on site – Lead by Example</a:t>
          </a:r>
          <a:r>
            <a:rPr lang="en-AU" sz="1000" dirty="0"/>
            <a:t>) cover below topics</a:t>
          </a:r>
        </a:p>
      </dgm:t>
    </dgm:pt>
    <dgm:pt modelId="{7936A64F-D6B7-45CD-B99F-5242A6BCBC02}" type="sibTrans" cxnId="{2A1422B4-A1CF-4C60-A773-5E6EBD1BE3DB}">
      <dgm:prSet/>
      <dgm:spPr/>
      <dgm:t>
        <a:bodyPr/>
        <a:lstStyle/>
        <a:p>
          <a:endParaRPr lang="en-AU" sz="900"/>
        </a:p>
      </dgm:t>
    </dgm:pt>
    <dgm:pt modelId="{3B29D0BF-E7D8-4B0C-AF9A-A3CFB81B4F5E}" type="parTrans" cxnId="{2A1422B4-A1CF-4C60-A773-5E6EBD1BE3DB}">
      <dgm:prSet/>
      <dgm:spPr/>
      <dgm:t>
        <a:bodyPr/>
        <a:lstStyle/>
        <a:p>
          <a:endParaRPr lang="en-AU" sz="900"/>
        </a:p>
      </dgm:t>
    </dgm:pt>
    <dgm:pt modelId="{8C83F4DB-A6EC-4683-AD17-D99294BDB44A}">
      <dgm:prSet custT="1"/>
      <dgm:spPr/>
      <dgm:t>
        <a:bodyPr/>
        <a:lstStyle/>
        <a:p>
          <a:pPr marL="252000"/>
          <a:r>
            <a:rPr lang="en-AU" sz="1000" dirty="0"/>
            <a:t> Pre-task Hazard Assessment (PTHA and CCC)</a:t>
          </a:r>
        </a:p>
      </dgm:t>
    </dgm:pt>
    <dgm:pt modelId="{A0E7629F-DB92-459D-BD49-056B2FF8DBEF}" type="sibTrans" cxnId="{E350A4CC-88D2-4162-B99B-95C5A50B3D07}">
      <dgm:prSet/>
      <dgm:spPr/>
      <dgm:t>
        <a:bodyPr/>
        <a:lstStyle/>
        <a:p>
          <a:endParaRPr lang="en-AU" sz="900"/>
        </a:p>
      </dgm:t>
    </dgm:pt>
    <dgm:pt modelId="{C1DC71BF-946F-44B0-8A1F-3D4DD3B46FB2}" type="parTrans" cxnId="{E350A4CC-88D2-4162-B99B-95C5A50B3D07}">
      <dgm:prSet/>
      <dgm:spPr/>
      <dgm:t>
        <a:bodyPr/>
        <a:lstStyle/>
        <a:p>
          <a:endParaRPr lang="en-AU" sz="900"/>
        </a:p>
      </dgm:t>
    </dgm:pt>
    <dgm:pt modelId="{6A87E135-6FC8-42D7-9240-0E156844F94C}">
      <dgm:prSet custT="1"/>
      <dgm:spPr/>
      <dgm:t>
        <a:bodyPr/>
        <a:lstStyle/>
        <a:p>
          <a:pPr marL="252000"/>
          <a:r>
            <a:rPr lang="en-AU" sz="1000" dirty="0"/>
            <a:t> Safety Interaction</a:t>
          </a:r>
        </a:p>
      </dgm:t>
    </dgm:pt>
    <dgm:pt modelId="{1AD78683-94A3-4A06-AA5D-D8D50C6DC4C2}" type="sibTrans" cxnId="{1845DBB9-E3DD-4490-B3AE-A606AEB7F4EE}">
      <dgm:prSet/>
      <dgm:spPr/>
      <dgm:t>
        <a:bodyPr/>
        <a:lstStyle/>
        <a:p>
          <a:endParaRPr lang="en-AU" sz="900"/>
        </a:p>
      </dgm:t>
    </dgm:pt>
    <dgm:pt modelId="{CEC6E43A-7405-4916-98B8-332896500D6A}" type="parTrans" cxnId="{1845DBB9-E3DD-4490-B3AE-A606AEB7F4EE}">
      <dgm:prSet/>
      <dgm:spPr/>
      <dgm:t>
        <a:bodyPr/>
        <a:lstStyle/>
        <a:p>
          <a:endParaRPr lang="en-AU" sz="900"/>
        </a:p>
      </dgm:t>
    </dgm:pt>
    <dgm:pt modelId="{7B7C984F-5B4F-4896-87CD-C07634A049A6}">
      <dgm:prSet custT="1"/>
      <dgm:spPr/>
      <dgm:t>
        <a:bodyPr/>
        <a:lstStyle/>
        <a:p>
          <a:pPr marL="252000"/>
          <a:r>
            <a:rPr lang="en-AU" sz="1000" dirty="0"/>
            <a:t> CRM verification</a:t>
          </a:r>
        </a:p>
      </dgm:t>
    </dgm:pt>
    <dgm:pt modelId="{707D4666-E02E-430A-83D3-14C8BBD2F0A1}" type="sibTrans" cxnId="{A5D04A89-35DC-49D9-BC1E-EB37BC87B788}">
      <dgm:prSet/>
      <dgm:spPr/>
      <dgm:t>
        <a:bodyPr/>
        <a:lstStyle/>
        <a:p>
          <a:endParaRPr lang="en-AU" sz="900"/>
        </a:p>
      </dgm:t>
    </dgm:pt>
    <dgm:pt modelId="{EF16BCE0-C725-4821-8DC0-9CC78AD6CEA2}" type="parTrans" cxnId="{A5D04A89-35DC-49D9-BC1E-EB37BC87B788}">
      <dgm:prSet/>
      <dgm:spPr/>
      <dgm:t>
        <a:bodyPr/>
        <a:lstStyle/>
        <a:p>
          <a:endParaRPr lang="en-AU" sz="900"/>
        </a:p>
      </dgm:t>
    </dgm:pt>
    <dgm:pt modelId="{9BB1AB08-7B07-424B-A82C-3F8F3C63AE8A}">
      <dgm:prSet custT="1"/>
      <dgm:spPr/>
      <dgm:t>
        <a:bodyPr/>
        <a:lstStyle/>
        <a:p>
          <a:pPr marL="252000"/>
          <a:r>
            <a:rPr lang="en-AU" sz="1000" dirty="0"/>
            <a:t> Spotlight activity </a:t>
          </a:r>
        </a:p>
      </dgm:t>
    </dgm:pt>
    <dgm:pt modelId="{2EE3608F-6FC9-4EF7-854A-0C93CB214168}" type="sibTrans" cxnId="{B85AE71F-6E78-408D-B9D8-2F748E222CA9}">
      <dgm:prSet/>
      <dgm:spPr/>
      <dgm:t>
        <a:bodyPr/>
        <a:lstStyle/>
        <a:p>
          <a:endParaRPr lang="en-US" sz="1600"/>
        </a:p>
      </dgm:t>
    </dgm:pt>
    <dgm:pt modelId="{0C69B388-E4F2-4148-8CEA-E5212248EDF5}" type="parTrans" cxnId="{B85AE71F-6E78-408D-B9D8-2F748E222CA9}">
      <dgm:prSet/>
      <dgm:spPr/>
      <dgm:t>
        <a:bodyPr/>
        <a:lstStyle/>
        <a:p>
          <a:endParaRPr lang="en-US" sz="1600"/>
        </a:p>
      </dgm:t>
    </dgm:pt>
    <dgm:pt modelId="{EF051189-40CC-4038-8E61-A1756605C371}">
      <dgm:prSet custT="1"/>
      <dgm:spPr/>
      <dgm:t>
        <a:bodyPr/>
        <a:lstStyle/>
        <a:p>
          <a:pPr marL="252000" algn="l"/>
          <a:r>
            <a:rPr lang="en-US" sz="1000" dirty="0"/>
            <a:t> Respective GMs and Managers deliver dedicated group sessions on Why/How/What</a:t>
          </a:r>
          <a:endParaRPr lang="en-AU" sz="1000" dirty="0"/>
        </a:p>
      </dgm:t>
    </dgm:pt>
    <dgm:pt modelId="{A6107BE1-E59B-48DA-9F03-A8926E0CB49D}" type="parTrans" cxnId="{AAC1DB9D-0D24-42C0-8878-BD56418B8FE3}">
      <dgm:prSet/>
      <dgm:spPr/>
      <dgm:t>
        <a:bodyPr/>
        <a:lstStyle/>
        <a:p>
          <a:endParaRPr lang="en-US"/>
        </a:p>
      </dgm:t>
    </dgm:pt>
    <dgm:pt modelId="{2A057FCF-3C92-4AA4-B74B-17212918DC70}" type="sibTrans" cxnId="{AAC1DB9D-0D24-42C0-8878-BD56418B8FE3}">
      <dgm:prSet/>
      <dgm:spPr/>
      <dgm:t>
        <a:bodyPr/>
        <a:lstStyle/>
        <a:p>
          <a:endParaRPr lang="en-US"/>
        </a:p>
      </dgm:t>
    </dgm:pt>
    <dgm:pt modelId="{62A36127-5CB8-4765-90B6-02E82273E106}">
      <dgm:prSet custT="1"/>
      <dgm:spPr/>
      <dgm:t>
        <a:bodyPr/>
        <a:lstStyle/>
        <a:p>
          <a:pPr marL="252000" algn="l"/>
          <a:r>
            <a:rPr lang="en-AU" sz="1000" dirty="0">
              <a:solidFill>
                <a:schemeClr val="tx1"/>
              </a:solidFill>
              <a:latin typeface="Calibri"/>
              <a:ea typeface="+mn-ea"/>
              <a:cs typeface="+mn-cs"/>
            </a:rPr>
            <a:t> Contractors in scope and built into </a:t>
          </a:r>
          <a:r>
            <a:rPr lang="en-AU" sz="1000" dirty="0" err="1">
              <a:solidFill>
                <a:schemeClr val="tx1"/>
              </a:solidFill>
              <a:latin typeface="Calibri"/>
              <a:ea typeface="+mn-ea"/>
              <a:cs typeface="+mn-cs"/>
            </a:rPr>
            <a:t>LiFe</a:t>
          </a:r>
          <a:r>
            <a:rPr lang="en-AU" sz="1000" dirty="0">
              <a:solidFill>
                <a:schemeClr val="tx1"/>
              </a:solidFill>
              <a:latin typeface="Calibri"/>
              <a:ea typeface="+mn-ea"/>
              <a:cs typeface="+mn-cs"/>
            </a:rPr>
            <a:t> with contract owners</a:t>
          </a:r>
          <a:endParaRPr lang="en-AU" sz="1000" dirty="0">
            <a:solidFill>
              <a:schemeClr val="tx1"/>
            </a:solidFill>
          </a:endParaRPr>
        </a:p>
      </dgm:t>
    </dgm:pt>
    <dgm:pt modelId="{E63DA763-7CD2-4A03-B201-198E1A93A54E}" type="parTrans" cxnId="{7AEA6CC5-C8BE-48D0-990F-839C554D60A2}">
      <dgm:prSet/>
      <dgm:spPr/>
      <dgm:t>
        <a:bodyPr/>
        <a:lstStyle/>
        <a:p>
          <a:endParaRPr lang="en-US"/>
        </a:p>
      </dgm:t>
    </dgm:pt>
    <dgm:pt modelId="{D798943A-FDE7-49FA-AE5B-B83B06AD1084}" type="sibTrans" cxnId="{7AEA6CC5-C8BE-48D0-990F-839C554D60A2}">
      <dgm:prSet/>
      <dgm:spPr/>
      <dgm:t>
        <a:bodyPr/>
        <a:lstStyle/>
        <a:p>
          <a:endParaRPr lang="en-US"/>
        </a:p>
      </dgm:t>
    </dgm:pt>
    <dgm:pt modelId="{FEE7D6F3-B322-4179-BCBC-DE234156B11F}">
      <dgm:prSet custT="1"/>
      <dgm:spPr/>
      <dgm:t>
        <a:bodyPr/>
        <a:lstStyle/>
        <a:p>
          <a:r>
            <a:rPr lang="en-AU" sz="1000" dirty="0">
              <a:solidFill>
                <a:schemeClr val="tx1"/>
              </a:solidFill>
              <a:latin typeface="Calibri"/>
              <a:ea typeface="+mn-ea"/>
              <a:cs typeface="+mn-cs"/>
            </a:rPr>
            <a:t> Plan next 24hrs </a:t>
          </a:r>
          <a:r>
            <a:rPr lang="en-AU" sz="1000" dirty="0" err="1">
              <a:solidFill>
                <a:schemeClr val="tx1"/>
              </a:solidFill>
              <a:latin typeface="Calibri"/>
              <a:ea typeface="+mn-ea"/>
              <a:cs typeface="+mn-cs"/>
            </a:rPr>
            <a:t>LiFe</a:t>
          </a:r>
          <a:r>
            <a:rPr lang="en-AU" sz="1000" dirty="0">
              <a:solidFill>
                <a:schemeClr val="tx1"/>
              </a:solidFill>
              <a:latin typeface="Calibri"/>
              <a:ea typeface="+mn-ea"/>
              <a:cs typeface="+mn-cs"/>
            </a:rPr>
            <a:t> activities (blackspots, other areas to learn and partner, fresh eyes</a:t>
          </a:r>
          <a:r>
            <a:rPr lang="en-AU" sz="1000" dirty="0">
              <a:solidFill>
                <a:schemeClr val="tx1"/>
              </a:solidFill>
            </a:rPr>
            <a:t> )</a:t>
          </a:r>
        </a:p>
      </dgm:t>
    </dgm:pt>
    <dgm:pt modelId="{E0C17F01-462F-4F01-8CF9-A5586123EDF9}" type="parTrans" cxnId="{66F114EE-5382-43B5-905D-5FFC1F9035D8}">
      <dgm:prSet/>
      <dgm:spPr/>
      <dgm:t>
        <a:bodyPr/>
        <a:lstStyle/>
        <a:p>
          <a:endParaRPr lang="en-US"/>
        </a:p>
      </dgm:t>
    </dgm:pt>
    <dgm:pt modelId="{56D1C874-FD8E-4BEF-ACA4-52F92F6A8325}" type="sibTrans" cxnId="{66F114EE-5382-43B5-905D-5FFC1F9035D8}">
      <dgm:prSet/>
      <dgm:spPr/>
      <dgm:t>
        <a:bodyPr/>
        <a:lstStyle/>
        <a:p>
          <a:endParaRPr lang="en-US"/>
        </a:p>
      </dgm:t>
    </dgm:pt>
    <dgm:pt modelId="{EB5240B8-599F-4E76-BD18-5E11216A29F3}" type="pres">
      <dgm:prSet presAssocID="{73C7A158-C45D-42B5-A8B2-5B13F43060E0}" presName="linearFlow" presStyleCnt="0">
        <dgm:presLayoutVars>
          <dgm:dir/>
          <dgm:animLvl val="lvl"/>
          <dgm:resizeHandles val="exact"/>
        </dgm:presLayoutVars>
      </dgm:prSet>
      <dgm:spPr/>
    </dgm:pt>
    <dgm:pt modelId="{7608CE85-3C15-4329-A403-E1EA4325D847}" type="pres">
      <dgm:prSet presAssocID="{47457657-7AC5-4A7F-A523-FA31A85D30FB}" presName="composite" presStyleCnt="0"/>
      <dgm:spPr/>
    </dgm:pt>
    <dgm:pt modelId="{3DF86DA1-0641-4636-9BD0-B8F21A046824}" type="pres">
      <dgm:prSet presAssocID="{47457657-7AC5-4A7F-A523-FA31A85D30FB}" presName="parentText" presStyleLbl="alignNode1" presStyleIdx="0" presStyleCnt="4">
        <dgm:presLayoutVars>
          <dgm:chMax val="1"/>
          <dgm:bulletEnabled val="1"/>
        </dgm:presLayoutVars>
      </dgm:prSet>
      <dgm:spPr/>
    </dgm:pt>
    <dgm:pt modelId="{CE1DA4F8-AC5E-4EE8-8C9A-DFB88AEBCFBE}" type="pres">
      <dgm:prSet presAssocID="{47457657-7AC5-4A7F-A523-FA31A85D30FB}" presName="descendantText" presStyleLbl="alignAcc1" presStyleIdx="0" presStyleCnt="4" custScaleY="129469">
        <dgm:presLayoutVars>
          <dgm:bulletEnabled val="1"/>
        </dgm:presLayoutVars>
      </dgm:prSet>
      <dgm:spPr/>
    </dgm:pt>
    <dgm:pt modelId="{BFA76A49-844A-429F-A6DE-6666CED3A0BC}" type="pres">
      <dgm:prSet presAssocID="{241C8E80-8731-44DB-A045-35E30EDF3215}" presName="sp" presStyleCnt="0"/>
      <dgm:spPr/>
    </dgm:pt>
    <dgm:pt modelId="{4CB1F48D-0F9E-49B6-98AD-DBA5ABDB3610}" type="pres">
      <dgm:prSet presAssocID="{07E2FC27-B04B-4905-BD1E-D36B27672962}" presName="composite" presStyleCnt="0"/>
      <dgm:spPr/>
    </dgm:pt>
    <dgm:pt modelId="{364F670B-0D57-4D82-A4FE-D10D2A24141A}" type="pres">
      <dgm:prSet presAssocID="{07E2FC27-B04B-4905-BD1E-D36B27672962}" presName="parentText" presStyleLbl="alignNode1" presStyleIdx="1" presStyleCnt="4">
        <dgm:presLayoutVars>
          <dgm:chMax val="1"/>
          <dgm:bulletEnabled val="1"/>
        </dgm:presLayoutVars>
      </dgm:prSet>
      <dgm:spPr/>
    </dgm:pt>
    <dgm:pt modelId="{22A0F5B5-3878-49B8-89A4-19630245C43D}" type="pres">
      <dgm:prSet presAssocID="{07E2FC27-B04B-4905-BD1E-D36B27672962}" presName="descendantText" presStyleLbl="alignAcc1" presStyleIdx="1" presStyleCnt="4" custScaleY="117657">
        <dgm:presLayoutVars>
          <dgm:bulletEnabled val="1"/>
        </dgm:presLayoutVars>
      </dgm:prSet>
      <dgm:spPr/>
    </dgm:pt>
    <dgm:pt modelId="{23648497-013A-48B1-A74A-4F2ADE50AA09}" type="pres">
      <dgm:prSet presAssocID="{CADA588E-74C0-40F1-A334-96CB53CB5541}" presName="sp" presStyleCnt="0"/>
      <dgm:spPr/>
    </dgm:pt>
    <dgm:pt modelId="{D8A867CF-CC8D-4E23-A0FD-DBB7EFEAE11A}" type="pres">
      <dgm:prSet presAssocID="{FCA46ADD-86B4-4978-912F-7355CDFBE677}" presName="composite" presStyleCnt="0"/>
      <dgm:spPr/>
    </dgm:pt>
    <dgm:pt modelId="{053BF942-910C-4438-B2A8-F2C9E2997863}" type="pres">
      <dgm:prSet presAssocID="{FCA46ADD-86B4-4978-912F-7355CDFBE677}" presName="parentText" presStyleLbl="alignNode1" presStyleIdx="2" presStyleCnt="4">
        <dgm:presLayoutVars>
          <dgm:chMax val="1"/>
          <dgm:bulletEnabled val="1"/>
        </dgm:presLayoutVars>
      </dgm:prSet>
      <dgm:spPr/>
    </dgm:pt>
    <dgm:pt modelId="{456BCF54-F2AC-49AE-B8C1-1F7C227654F6}" type="pres">
      <dgm:prSet presAssocID="{FCA46ADD-86B4-4978-912F-7355CDFBE677}" presName="descendantText" presStyleLbl="alignAcc1" presStyleIdx="2" presStyleCnt="4" custScaleY="112930" custLinFactNeighborX="-100" custLinFactNeighborY="0">
        <dgm:presLayoutVars>
          <dgm:bulletEnabled val="1"/>
        </dgm:presLayoutVars>
      </dgm:prSet>
      <dgm:spPr/>
    </dgm:pt>
    <dgm:pt modelId="{52B5FB42-F005-4E6C-9CFE-7BC5D85E98FA}" type="pres">
      <dgm:prSet presAssocID="{A0C902AE-187A-4CCD-8025-5C7EE8D5F045}" presName="sp" presStyleCnt="0"/>
      <dgm:spPr/>
    </dgm:pt>
    <dgm:pt modelId="{41BDE38D-1C5C-407B-91A8-FCFD324FC7EF}" type="pres">
      <dgm:prSet presAssocID="{DBE48D65-3C20-4E55-84A7-16101D621EF4}" presName="composite" presStyleCnt="0"/>
      <dgm:spPr/>
    </dgm:pt>
    <dgm:pt modelId="{EF32B9D3-C668-4207-B786-F675A7EA5029}" type="pres">
      <dgm:prSet presAssocID="{DBE48D65-3C20-4E55-84A7-16101D621EF4}" presName="parentText" presStyleLbl="alignNode1" presStyleIdx="3" presStyleCnt="4" custLinFactNeighborX="-3295" custLinFactNeighborY="1394">
        <dgm:presLayoutVars>
          <dgm:chMax val="1"/>
          <dgm:bulletEnabled val="1"/>
        </dgm:presLayoutVars>
      </dgm:prSet>
      <dgm:spPr/>
    </dgm:pt>
    <dgm:pt modelId="{A8E7FD93-AE49-44B5-B2F9-672391B399E8}" type="pres">
      <dgm:prSet presAssocID="{DBE48D65-3C20-4E55-84A7-16101D621EF4}" presName="descendantText" presStyleLbl="alignAcc1" presStyleIdx="3" presStyleCnt="4" custLinFactNeighborX="0" custLinFactNeighborY="-725">
        <dgm:presLayoutVars>
          <dgm:bulletEnabled val="1"/>
        </dgm:presLayoutVars>
      </dgm:prSet>
      <dgm:spPr/>
    </dgm:pt>
  </dgm:ptLst>
  <dgm:cxnLst>
    <dgm:cxn modelId="{8E6A640A-A4B9-4A77-B5DE-B06BCD974C8E}" type="presOf" srcId="{07E2FC27-B04B-4905-BD1E-D36B27672962}" destId="{364F670B-0D57-4D82-A4FE-D10D2A24141A}" srcOrd="0" destOrd="0" presId="urn:microsoft.com/office/officeart/2005/8/layout/chevron2"/>
    <dgm:cxn modelId="{5E52EC11-E47B-4DF0-A0C3-AA058148C596}" srcId="{73C7A158-C45D-42B5-A8B2-5B13F43060E0}" destId="{47457657-7AC5-4A7F-A523-FA31A85D30FB}" srcOrd="0" destOrd="0" parTransId="{8158650D-8098-4CB9-AEBC-8A1F7FAF57A7}" sibTransId="{241C8E80-8731-44DB-A045-35E30EDF3215}"/>
    <dgm:cxn modelId="{D5976B18-31D3-4CB8-94F3-78D24BE0770B}" type="presOf" srcId="{EF051189-40CC-4038-8E61-A1756605C371}" destId="{CE1DA4F8-AC5E-4EE8-8C9A-DFB88AEBCFBE}" srcOrd="0" destOrd="2" presId="urn:microsoft.com/office/officeart/2005/8/layout/chevron2"/>
    <dgm:cxn modelId="{7BB65B19-F409-4E70-8C43-2C5CC66F3AFC}" type="presOf" srcId="{47457657-7AC5-4A7F-A523-FA31A85D30FB}" destId="{3DF86DA1-0641-4636-9BD0-B8F21A046824}" srcOrd="0" destOrd="0" presId="urn:microsoft.com/office/officeart/2005/8/layout/chevron2"/>
    <dgm:cxn modelId="{F884241F-A7FC-41AA-A1B1-0BF1ACD4638F}" type="presOf" srcId="{6A87E135-6FC8-42D7-9240-0E156844F94C}" destId="{22A0F5B5-3878-49B8-89A4-19630245C43D}" srcOrd="0" destOrd="2" presId="urn:microsoft.com/office/officeart/2005/8/layout/chevron2"/>
    <dgm:cxn modelId="{B85AE71F-6E78-408D-B9D8-2F748E222CA9}" srcId="{57FC1413-555D-4417-84D3-346913136CE2}" destId="{9BB1AB08-7B07-424B-A82C-3F8F3C63AE8A}" srcOrd="3" destOrd="0" parTransId="{0C69B388-E4F2-4148-8CEA-E5212248EDF5}" sibTransId="{2EE3608F-6FC9-4EF7-854A-0C93CB214168}"/>
    <dgm:cxn modelId="{C678932A-412B-498B-AAA4-0C67518E6ED8}" type="presOf" srcId="{9BB1AB08-7B07-424B-A82C-3F8F3C63AE8A}" destId="{22A0F5B5-3878-49B8-89A4-19630245C43D}" srcOrd="0" destOrd="4" presId="urn:microsoft.com/office/officeart/2005/8/layout/chevron2"/>
    <dgm:cxn modelId="{DF0E6D2B-86DC-42A6-A348-C9A4F37018EB}" type="presOf" srcId="{9310B882-A55D-47D8-A7F8-63B9016DF107}" destId="{CE1DA4F8-AC5E-4EE8-8C9A-DFB88AEBCFBE}" srcOrd="0" destOrd="0" presId="urn:microsoft.com/office/officeart/2005/8/layout/chevron2"/>
    <dgm:cxn modelId="{74BC212F-B600-4BE3-AD1D-D05508F26869}" type="presOf" srcId="{0F4AE862-3DFB-40CC-9E09-F836FDCBBCB1}" destId="{CE1DA4F8-AC5E-4EE8-8C9A-DFB88AEBCFBE}" srcOrd="0" destOrd="1" presId="urn:microsoft.com/office/officeart/2005/8/layout/chevron2"/>
    <dgm:cxn modelId="{3D53423B-66EB-4B96-BAFC-D53988CA82DE}" srcId="{47457657-7AC5-4A7F-A523-FA31A85D30FB}" destId="{66DF69CC-2DEE-4CF6-BDB5-A4DADB3FE215}" srcOrd="3" destOrd="0" parTransId="{9BD06354-0F35-4969-89F8-9093AA3297DE}" sibTransId="{1653483D-27C0-4EBD-B9BF-E6C04076133D}"/>
    <dgm:cxn modelId="{EC44F146-F699-4BC4-A042-783B94593AA5}" type="presOf" srcId="{8C83F4DB-A6EC-4683-AD17-D99294BDB44A}" destId="{22A0F5B5-3878-49B8-89A4-19630245C43D}" srcOrd="0" destOrd="1" presId="urn:microsoft.com/office/officeart/2005/8/layout/chevron2"/>
    <dgm:cxn modelId="{23A76B47-FBDC-41F0-8FA6-76E1D9E0A49B}" srcId="{FCA46ADD-86B4-4978-912F-7355CDFBE677}" destId="{8CCD552B-777F-4510-8C40-8903D2755F07}" srcOrd="2" destOrd="0" parTransId="{000EC374-0001-4A61-A87B-56D9BC273044}" sibTransId="{678FE434-CE4F-47EE-A3B7-6381635A2C96}"/>
    <dgm:cxn modelId="{9960094B-DF4A-4574-AB8C-C687DBB09485}" type="presOf" srcId="{66DF69CC-2DEE-4CF6-BDB5-A4DADB3FE215}" destId="{CE1DA4F8-AC5E-4EE8-8C9A-DFB88AEBCFBE}" srcOrd="0" destOrd="3" presId="urn:microsoft.com/office/officeart/2005/8/layout/chevron2"/>
    <dgm:cxn modelId="{0A90E94C-E0E8-45C4-9F9B-7D6236E0A4AC}" srcId="{89B9DEE4-2589-45E8-AA79-9CEBDCD32098}" destId="{22CEBE29-00A4-419C-B0B0-121E7DF9FB9B}" srcOrd="1" destOrd="0" parTransId="{EEC677CF-952E-4F35-A6FF-813BE994CC54}" sibTransId="{38ED2213-B4C1-4BF2-85E1-42D3AAC2DA95}"/>
    <dgm:cxn modelId="{9D61BF60-77F2-465B-8B3F-87D4804F97CF}" type="presOf" srcId="{8CCD552B-777F-4510-8C40-8903D2755F07}" destId="{456BCF54-F2AC-49AE-B8C1-1F7C227654F6}" srcOrd="0" destOrd="2" presId="urn:microsoft.com/office/officeart/2005/8/layout/chevron2"/>
    <dgm:cxn modelId="{CDC1F160-4821-4448-A962-70A15A5ACA87}" type="presOf" srcId="{7EB267E3-440B-4245-B458-74C7E1C8154A}" destId="{456BCF54-F2AC-49AE-B8C1-1F7C227654F6}" srcOrd="0" destOrd="3" presId="urn:microsoft.com/office/officeart/2005/8/layout/chevron2"/>
    <dgm:cxn modelId="{C2E8FE62-CFFF-4CFA-AB17-B5F14A02849A}" type="presOf" srcId="{FCA46ADD-86B4-4978-912F-7355CDFBE677}" destId="{053BF942-910C-4438-B2A8-F2C9E2997863}" srcOrd="0" destOrd="0" presId="urn:microsoft.com/office/officeart/2005/8/layout/chevron2"/>
    <dgm:cxn modelId="{3C9F6E64-5E27-4261-9F0A-80B5FB4BC00A}" srcId="{FCA46ADD-86B4-4978-912F-7355CDFBE677}" destId="{FBC52003-DF19-424F-BE96-13C949B81F6D}" srcOrd="0" destOrd="0" parTransId="{FD45F993-5258-4909-BAC4-A02230B41987}" sibTransId="{6FB14F35-3F7C-432E-8761-AF68D8FDA148}"/>
    <dgm:cxn modelId="{C208006D-5AAF-4DD9-94EF-840015FDAAC7}" type="presOf" srcId="{FEE7D6F3-B322-4179-BCBC-DE234156B11F}" destId="{A8E7FD93-AE49-44B5-B2F9-672391B399E8}" srcOrd="0" destOrd="3" presId="urn:microsoft.com/office/officeart/2005/8/layout/chevron2"/>
    <dgm:cxn modelId="{3C4E6673-FD19-45D5-BDB8-D9EF5C1C59C7}" srcId="{47457657-7AC5-4A7F-A523-FA31A85D30FB}" destId="{0F4AE862-3DFB-40CC-9E09-F836FDCBBCB1}" srcOrd="1" destOrd="0" parTransId="{925F7B8B-8F07-4539-A34A-2AF96018FE47}" sibTransId="{027CF6C2-F6D1-458B-9D5C-D6371803F019}"/>
    <dgm:cxn modelId="{140E5B75-E4E2-42E4-B7F0-854580B52DA7}" type="presOf" srcId="{89B9DEE4-2589-45E8-AA79-9CEBDCD32098}" destId="{A8E7FD93-AE49-44B5-B2F9-672391B399E8}" srcOrd="0" destOrd="0" presId="urn:microsoft.com/office/officeart/2005/8/layout/chevron2"/>
    <dgm:cxn modelId="{18A2CE83-F231-4D68-AB86-00B1A7DEF5DC}" type="presOf" srcId="{62A36127-5CB8-4765-90B6-02E82273E106}" destId="{CE1DA4F8-AC5E-4EE8-8C9A-DFB88AEBCFBE}" srcOrd="0" destOrd="4" presId="urn:microsoft.com/office/officeart/2005/8/layout/chevron2"/>
    <dgm:cxn modelId="{93BD2389-AB35-49F8-89FF-BE04567378BC}" srcId="{DBE48D65-3C20-4E55-84A7-16101D621EF4}" destId="{89B9DEE4-2589-45E8-AA79-9CEBDCD32098}" srcOrd="0" destOrd="0" parTransId="{E18F93F5-9167-4FCE-AB2B-628F7448C228}" sibTransId="{FABF3AC7-CAFA-4B0C-852A-D3A03FDFEC18}"/>
    <dgm:cxn modelId="{A5D04A89-35DC-49D9-BC1E-EB37BC87B788}" srcId="{57FC1413-555D-4417-84D3-346913136CE2}" destId="{7B7C984F-5B4F-4896-87CD-C07634A049A6}" srcOrd="2" destOrd="0" parTransId="{EF16BCE0-C725-4821-8DC0-9CC78AD6CEA2}" sibTransId="{707D4666-E02E-430A-83D3-14C8BBD2F0A1}"/>
    <dgm:cxn modelId="{E867DF89-CDB4-4095-BCAF-E7934287D995}" srcId="{73C7A158-C45D-42B5-A8B2-5B13F43060E0}" destId="{DBE48D65-3C20-4E55-84A7-16101D621EF4}" srcOrd="3" destOrd="0" parTransId="{35E3B37B-EF58-4598-AE07-7EE225B0923E}" sibTransId="{9BC309FE-B99E-4ABD-BEAE-3B692FD12334}"/>
    <dgm:cxn modelId="{66EEB493-61BA-47C7-85CA-A6F40ECECC8C}" srcId="{73C7A158-C45D-42B5-A8B2-5B13F43060E0}" destId="{07E2FC27-B04B-4905-BD1E-D36B27672962}" srcOrd="1" destOrd="0" parTransId="{66B96AE8-8348-4595-8834-7FC9F90A72A4}" sibTransId="{CADA588E-74C0-40F1-A334-96CB53CB5541}"/>
    <dgm:cxn modelId="{AAC1DB9D-0D24-42C0-8878-BD56418B8FE3}" srcId="{47457657-7AC5-4A7F-A523-FA31A85D30FB}" destId="{EF051189-40CC-4038-8E61-A1756605C371}" srcOrd="2" destOrd="0" parTransId="{A6107BE1-E59B-48DA-9F03-A8926E0CB49D}" sibTransId="{2A057FCF-3C92-4AA4-B74B-17212918DC70}"/>
    <dgm:cxn modelId="{CA74529E-FC55-423F-AF23-0D83941A2986}" type="presOf" srcId="{20E01EEF-C96E-4CF2-8127-29CCCDD4D2FF}" destId="{A8E7FD93-AE49-44B5-B2F9-672391B399E8}" srcOrd="0" destOrd="1" presId="urn:microsoft.com/office/officeart/2005/8/layout/chevron2"/>
    <dgm:cxn modelId="{2D4928A1-201B-43A8-9042-FB2287954A02}" type="presOf" srcId="{7B7C984F-5B4F-4896-87CD-C07634A049A6}" destId="{22A0F5B5-3878-49B8-89A4-19630245C43D}" srcOrd="0" destOrd="3" presId="urn:microsoft.com/office/officeart/2005/8/layout/chevron2"/>
    <dgm:cxn modelId="{0F7B11A9-F8CC-42AB-AB65-95DF30068274}" type="presOf" srcId="{DBE48D65-3C20-4E55-84A7-16101D621EF4}" destId="{EF32B9D3-C668-4207-B786-F675A7EA5029}" srcOrd="0" destOrd="0" presId="urn:microsoft.com/office/officeart/2005/8/layout/chevron2"/>
    <dgm:cxn modelId="{9830EDB0-CBB7-411A-B218-C3B858BADF86}" type="presOf" srcId="{79F1CBB2-BDE8-40A5-8C29-D3D73DB66AF1}" destId="{456BCF54-F2AC-49AE-B8C1-1F7C227654F6}" srcOrd="0" destOrd="1" presId="urn:microsoft.com/office/officeart/2005/8/layout/chevron2"/>
    <dgm:cxn modelId="{BD3119B3-7A0C-4481-9685-B21399A0B683}" srcId="{FCA46ADD-86B4-4978-912F-7355CDFBE677}" destId="{7EB267E3-440B-4245-B458-74C7E1C8154A}" srcOrd="3" destOrd="0" parTransId="{9B9911F7-1457-441B-9AB9-A19B5EB8BBC0}" sibTransId="{34F65125-2302-4C81-A358-8D18983F71D6}"/>
    <dgm:cxn modelId="{2A1422B4-A1CF-4C60-A773-5E6EBD1BE3DB}" srcId="{07E2FC27-B04B-4905-BD1E-D36B27672962}" destId="{57FC1413-555D-4417-84D3-346913136CE2}" srcOrd="0" destOrd="0" parTransId="{3B29D0BF-E7D8-4B0C-AF9A-A3CFB81B4F5E}" sibTransId="{7936A64F-D6B7-45CD-B99F-5242A6BCBC02}"/>
    <dgm:cxn modelId="{5707BCB9-0F2B-481E-9D6F-9345B78DDA0C}" srcId="{FCA46ADD-86B4-4978-912F-7355CDFBE677}" destId="{79F1CBB2-BDE8-40A5-8C29-D3D73DB66AF1}" srcOrd="1" destOrd="0" parTransId="{076F9079-297F-4830-BEDC-6C90BA3A42FF}" sibTransId="{E6A79034-E460-456A-8CAA-2EB4106BE4E6}"/>
    <dgm:cxn modelId="{1845DBB9-E3DD-4490-B3AE-A606AEB7F4EE}" srcId="{57FC1413-555D-4417-84D3-346913136CE2}" destId="{6A87E135-6FC8-42D7-9240-0E156844F94C}" srcOrd="1" destOrd="0" parTransId="{CEC6E43A-7405-4916-98B8-332896500D6A}" sibTransId="{1AD78683-94A3-4A06-AA5D-D8D50C6DC4C2}"/>
    <dgm:cxn modelId="{D4F426BF-EEBB-483A-B712-9211D2D19914}" type="presOf" srcId="{57FC1413-555D-4417-84D3-346913136CE2}" destId="{22A0F5B5-3878-49B8-89A4-19630245C43D}" srcOrd="0" destOrd="0" presId="urn:microsoft.com/office/officeart/2005/8/layout/chevron2"/>
    <dgm:cxn modelId="{7AEA6CC5-C8BE-48D0-990F-839C554D60A2}" srcId="{47457657-7AC5-4A7F-A523-FA31A85D30FB}" destId="{62A36127-5CB8-4765-90B6-02E82273E106}" srcOrd="4" destOrd="0" parTransId="{E63DA763-7CD2-4A03-B201-198E1A93A54E}" sibTransId="{D798943A-FDE7-49FA-AE5B-B83B06AD1084}"/>
    <dgm:cxn modelId="{E350A4CC-88D2-4162-B99B-95C5A50B3D07}" srcId="{57FC1413-555D-4417-84D3-346913136CE2}" destId="{8C83F4DB-A6EC-4683-AD17-D99294BDB44A}" srcOrd="0" destOrd="0" parTransId="{C1DC71BF-946F-44B0-8A1F-3D4DD3B46FB2}" sibTransId="{A0E7629F-DB92-459D-BD49-056B2FF8DBEF}"/>
    <dgm:cxn modelId="{1655B6CD-29F8-4A61-80F2-06791C1FBA5A}" type="presOf" srcId="{73C7A158-C45D-42B5-A8B2-5B13F43060E0}" destId="{EB5240B8-599F-4E76-BD18-5E11216A29F3}" srcOrd="0" destOrd="0" presId="urn:microsoft.com/office/officeart/2005/8/layout/chevron2"/>
    <dgm:cxn modelId="{443FBFCF-AAEA-4ABC-B440-C5BD28678555}" srcId="{89B9DEE4-2589-45E8-AA79-9CEBDCD32098}" destId="{20E01EEF-C96E-4CF2-8127-29CCCDD4D2FF}" srcOrd="0" destOrd="0" parTransId="{4AEB9978-6619-4F03-A8E1-9A44E0E27A36}" sibTransId="{A27ADB97-C3C7-4AD3-9190-8976C5BBDBAB}"/>
    <dgm:cxn modelId="{2085C8D6-9044-482D-AF59-92118D20A34B}" srcId="{73C7A158-C45D-42B5-A8B2-5B13F43060E0}" destId="{FCA46ADD-86B4-4978-912F-7355CDFBE677}" srcOrd="2" destOrd="0" parTransId="{3735DD85-0B50-4883-8BE4-A285D20EFE9E}" sibTransId="{A0C902AE-187A-4CCD-8025-5C7EE8D5F045}"/>
    <dgm:cxn modelId="{EE22ABE6-57FE-40D6-B63C-49A12517E6F0}" type="presOf" srcId="{22CEBE29-00A4-419C-B0B0-121E7DF9FB9B}" destId="{A8E7FD93-AE49-44B5-B2F9-672391B399E8}" srcOrd="0" destOrd="2" presId="urn:microsoft.com/office/officeart/2005/8/layout/chevron2"/>
    <dgm:cxn modelId="{66F114EE-5382-43B5-905D-5FFC1F9035D8}" srcId="{89B9DEE4-2589-45E8-AA79-9CEBDCD32098}" destId="{FEE7D6F3-B322-4179-BCBC-DE234156B11F}" srcOrd="2" destOrd="0" parTransId="{E0C17F01-462F-4F01-8CF9-A5586123EDF9}" sibTransId="{56D1C874-FD8E-4BEF-ACA4-52F92F6A8325}"/>
    <dgm:cxn modelId="{823455EE-5C45-417B-9B83-6909EA925180}" type="presOf" srcId="{FBC52003-DF19-424F-BE96-13C949B81F6D}" destId="{456BCF54-F2AC-49AE-B8C1-1F7C227654F6}" srcOrd="0" destOrd="0" presId="urn:microsoft.com/office/officeart/2005/8/layout/chevron2"/>
    <dgm:cxn modelId="{3C3C0DF5-CDE7-4777-AA6F-D204AB300545}" srcId="{47457657-7AC5-4A7F-A523-FA31A85D30FB}" destId="{9310B882-A55D-47D8-A7F8-63B9016DF107}" srcOrd="0" destOrd="0" parTransId="{83F141C0-91DA-4E93-83F3-B5679B49D658}" sibTransId="{80B54C34-C299-470C-BD94-1010D15433B1}"/>
    <dgm:cxn modelId="{17094BD9-56E2-4274-A99E-720B35E33897}" type="presParOf" srcId="{EB5240B8-599F-4E76-BD18-5E11216A29F3}" destId="{7608CE85-3C15-4329-A403-E1EA4325D847}" srcOrd="0" destOrd="0" presId="urn:microsoft.com/office/officeart/2005/8/layout/chevron2"/>
    <dgm:cxn modelId="{6AAE5C02-E3DD-4943-9AE2-FCEC0BF6FECC}" type="presParOf" srcId="{7608CE85-3C15-4329-A403-E1EA4325D847}" destId="{3DF86DA1-0641-4636-9BD0-B8F21A046824}" srcOrd="0" destOrd="0" presId="urn:microsoft.com/office/officeart/2005/8/layout/chevron2"/>
    <dgm:cxn modelId="{B2FF0F85-68B4-4B90-A02B-A5C6EF14B10A}" type="presParOf" srcId="{7608CE85-3C15-4329-A403-E1EA4325D847}" destId="{CE1DA4F8-AC5E-4EE8-8C9A-DFB88AEBCFBE}" srcOrd="1" destOrd="0" presId="urn:microsoft.com/office/officeart/2005/8/layout/chevron2"/>
    <dgm:cxn modelId="{ABEC90C7-827F-4639-A905-6265C45E249F}" type="presParOf" srcId="{EB5240B8-599F-4E76-BD18-5E11216A29F3}" destId="{BFA76A49-844A-429F-A6DE-6666CED3A0BC}" srcOrd="1" destOrd="0" presId="urn:microsoft.com/office/officeart/2005/8/layout/chevron2"/>
    <dgm:cxn modelId="{5DEA720C-2059-4DB0-BA06-EA3297DAFD8C}" type="presParOf" srcId="{EB5240B8-599F-4E76-BD18-5E11216A29F3}" destId="{4CB1F48D-0F9E-49B6-98AD-DBA5ABDB3610}" srcOrd="2" destOrd="0" presId="urn:microsoft.com/office/officeart/2005/8/layout/chevron2"/>
    <dgm:cxn modelId="{DB045F82-9C17-4266-A98E-9CF31E770FB9}" type="presParOf" srcId="{4CB1F48D-0F9E-49B6-98AD-DBA5ABDB3610}" destId="{364F670B-0D57-4D82-A4FE-D10D2A24141A}" srcOrd="0" destOrd="0" presId="urn:microsoft.com/office/officeart/2005/8/layout/chevron2"/>
    <dgm:cxn modelId="{2C6CE847-0942-46B5-B6AC-7712E7722184}" type="presParOf" srcId="{4CB1F48D-0F9E-49B6-98AD-DBA5ABDB3610}" destId="{22A0F5B5-3878-49B8-89A4-19630245C43D}" srcOrd="1" destOrd="0" presId="urn:microsoft.com/office/officeart/2005/8/layout/chevron2"/>
    <dgm:cxn modelId="{145F5220-ECBF-47CF-A053-DDB23C00B31A}" type="presParOf" srcId="{EB5240B8-599F-4E76-BD18-5E11216A29F3}" destId="{23648497-013A-48B1-A74A-4F2ADE50AA09}" srcOrd="3" destOrd="0" presId="urn:microsoft.com/office/officeart/2005/8/layout/chevron2"/>
    <dgm:cxn modelId="{F08DDFDD-4B78-4C5C-A309-97C9068052B4}" type="presParOf" srcId="{EB5240B8-599F-4E76-BD18-5E11216A29F3}" destId="{D8A867CF-CC8D-4E23-A0FD-DBB7EFEAE11A}" srcOrd="4" destOrd="0" presId="urn:microsoft.com/office/officeart/2005/8/layout/chevron2"/>
    <dgm:cxn modelId="{BCDA1F85-A2CD-4453-AB2F-5875E277BE97}" type="presParOf" srcId="{D8A867CF-CC8D-4E23-A0FD-DBB7EFEAE11A}" destId="{053BF942-910C-4438-B2A8-F2C9E2997863}" srcOrd="0" destOrd="0" presId="urn:microsoft.com/office/officeart/2005/8/layout/chevron2"/>
    <dgm:cxn modelId="{A62EAE4D-7F40-4D3A-BDD6-2E37A583C325}" type="presParOf" srcId="{D8A867CF-CC8D-4E23-A0FD-DBB7EFEAE11A}" destId="{456BCF54-F2AC-49AE-B8C1-1F7C227654F6}" srcOrd="1" destOrd="0" presId="urn:microsoft.com/office/officeart/2005/8/layout/chevron2"/>
    <dgm:cxn modelId="{86ADF39C-36A1-4898-8416-2780DBB7BC5B}" type="presParOf" srcId="{EB5240B8-599F-4E76-BD18-5E11216A29F3}" destId="{52B5FB42-F005-4E6C-9CFE-7BC5D85E98FA}" srcOrd="5" destOrd="0" presId="urn:microsoft.com/office/officeart/2005/8/layout/chevron2"/>
    <dgm:cxn modelId="{FB96FB26-E813-4CE3-B62A-F8C0B867C61A}" type="presParOf" srcId="{EB5240B8-599F-4E76-BD18-5E11216A29F3}" destId="{41BDE38D-1C5C-407B-91A8-FCFD324FC7EF}" srcOrd="6" destOrd="0" presId="urn:microsoft.com/office/officeart/2005/8/layout/chevron2"/>
    <dgm:cxn modelId="{2D83986F-6F03-455B-BAA0-64817840E9D4}" type="presParOf" srcId="{41BDE38D-1C5C-407B-91A8-FCFD324FC7EF}" destId="{EF32B9D3-C668-4207-B786-F675A7EA5029}" srcOrd="0" destOrd="0" presId="urn:microsoft.com/office/officeart/2005/8/layout/chevron2"/>
    <dgm:cxn modelId="{CA37DCDD-AF93-4456-B587-EDC1FC0AD6EB}" type="presParOf" srcId="{41BDE38D-1C5C-407B-91A8-FCFD324FC7EF}" destId="{A8E7FD93-AE49-44B5-B2F9-672391B399E8}"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F86DA1-0641-4636-9BD0-B8F21A046824}">
      <dsp:nvSpPr>
        <dsp:cNvPr id="0" name=""/>
        <dsp:cNvSpPr/>
      </dsp:nvSpPr>
      <dsp:spPr>
        <a:xfrm rot="5400000">
          <a:off x="-199939" y="367862"/>
          <a:ext cx="1332929" cy="9330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AU" sz="1100" kern="1200" dirty="0"/>
            <a:t>1. </a:t>
          </a:r>
          <a:r>
            <a:rPr lang="mn-MN" sz="1100" kern="1200" dirty="0"/>
            <a:t>Төлөвлөлт</a:t>
          </a:r>
          <a:endParaRPr lang="en-AU" sz="1100" kern="1200" dirty="0"/>
        </a:p>
      </dsp:txBody>
      <dsp:txXfrm rot="-5400000">
        <a:off x="1" y="634447"/>
        <a:ext cx="933050" cy="399879"/>
      </dsp:txXfrm>
    </dsp:sp>
    <dsp:sp modelId="{CE1DA4F8-AC5E-4EE8-8C9A-DFB88AEBCFBE}">
      <dsp:nvSpPr>
        <dsp:cNvPr id="0" name=""/>
        <dsp:cNvSpPr/>
      </dsp:nvSpPr>
      <dsp:spPr>
        <a:xfrm rot="5400000">
          <a:off x="2633705" y="-1660392"/>
          <a:ext cx="1121724" cy="452303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114300" lvl="1" indent="-57150" algn="l" defTabSz="444500">
            <a:lnSpc>
              <a:spcPct val="90000"/>
            </a:lnSpc>
            <a:spcBef>
              <a:spcPct val="0"/>
            </a:spcBef>
            <a:spcAft>
              <a:spcPct val="15000"/>
            </a:spcAft>
            <a:buChar char="•"/>
          </a:pPr>
          <a:r>
            <a:rPr lang="en-AU" sz="1000" b="1" kern="1200" dirty="0">
              <a:solidFill>
                <a:srgbClr val="FF0000"/>
              </a:solidFill>
            </a:rPr>
            <a:t> </a:t>
          </a:r>
          <a:r>
            <a:rPr lang="mn-MN" sz="1000" b="1" kern="1200" dirty="0">
              <a:solidFill>
                <a:srgbClr val="FF0000"/>
              </a:solidFill>
            </a:rPr>
            <a:t>Төлөвлө </a:t>
          </a:r>
          <a:r>
            <a:rPr lang="en-AU" sz="1000" b="1" kern="1200" dirty="0">
              <a:solidFill>
                <a:srgbClr val="FF0000"/>
              </a:solidFill>
            </a:rPr>
            <a:t>– </a:t>
          </a:r>
          <a:r>
            <a:rPr lang="mn-MN" sz="1000" b="1" kern="1200" dirty="0">
              <a:solidFill>
                <a:srgbClr val="FF0000"/>
              </a:solidFill>
            </a:rPr>
            <a:t>Төлөвлөлт</a:t>
          </a:r>
          <a:r>
            <a:rPr lang="en-AU" sz="1000" b="1" kern="1200" dirty="0">
              <a:solidFill>
                <a:srgbClr val="FF0000"/>
              </a:solidFill>
            </a:rPr>
            <a:t>  </a:t>
          </a:r>
          <a:endParaRPr lang="en-AU" sz="1000" kern="1200" dirty="0"/>
        </a:p>
        <a:p>
          <a:pPr marL="252000" lvl="1" indent="-57150" algn="l" defTabSz="444500">
            <a:lnSpc>
              <a:spcPct val="90000"/>
            </a:lnSpc>
            <a:spcBef>
              <a:spcPct val="0"/>
            </a:spcBef>
            <a:spcAft>
              <a:spcPct val="15000"/>
            </a:spcAft>
            <a:buChar char="•"/>
          </a:pPr>
          <a:r>
            <a:rPr lang="en-AU" sz="1000" kern="1200" dirty="0"/>
            <a:t> </a:t>
          </a:r>
          <a:r>
            <a:rPr lang="mn-MN" sz="1000" kern="1200" dirty="0"/>
            <a:t>Аль талбай</a:t>
          </a:r>
          <a:r>
            <a:rPr lang="en-US" sz="1000" kern="1200" dirty="0"/>
            <a:t>/</a:t>
          </a:r>
          <a:r>
            <a:rPr lang="mn-MN" sz="1000" kern="1200" dirty="0"/>
            <a:t>багт эхлэж нэвтрүүлэх вэ гэдгийг шийднэ </a:t>
          </a:r>
          <a:r>
            <a:rPr lang="en-US" sz="1000" kern="1200" dirty="0"/>
            <a:t>– </a:t>
          </a:r>
          <a:r>
            <a:rPr lang="mn-MN" sz="1000" kern="1200" dirty="0"/>
            <a:t>Ерөнхий Менежер</a:t>
          </a:r>
          <a:endParaRPr lang="en-AU" sz="1000" kern="1200" dirty="0"/>
        </a:p>
        <a:p>
          <a:pPr marL="252000" lvl="1" indent="-57150" algn="l" defTabSz="444500">
            <a:lnSpc>
              <a:spcPct val="90000"/>
            </a:lnSpc>
            <a:spcBef>
              <a:spcPct val="0"/>
            </a:spcBef>
            <a:spcAft>
              <a:spcPct val="15000"/>
            </a:spcAft>
            <a:buChar char="•"/>
          </a:pPr>
          <a:r>
            <a:rPr lang="en-US" sz="1000" kern="1200" dirty="0"/>
            <a:t> </a:t>
          </a:r>
          <a:r>
            <a:rPr lang="mn-MN" sz="1000" kern="1200" dirty="0"/>
            <a:t>Хэрхэн, яаж, яагаад үүнийг хийж байгаа талаар багтаа мэдээлэл өгнө </a:t>
          </a:r>
          <a:r>
            <a:rPr lang="en-US" sz="1000" kern="1200" dirty="0"/>
            <a:t>- </a:t>
          </a:r>
          <a:r>
            <a:rPr lang="mn-MN" sz="1000" kern="1200" dirty="0"/>
            <a:t>Ерөнхий Менежер</a:t>
          </a:r>
          <a:r>
            <a:rPr lang="en-US" sz="1000" kern="1200" dirty="0"/>
            <a:t> </a:t>
          </a:r>
          <a:r>
            <a:rPr lang="mn-MN" sz="1000" kern="1200" dirty="0"/>
            <a:t>болон</a:t>
          </a:r>
          <a:r>
            <a:rPr lang="en-US" sz="1000" kern="1200" dirty="0"/>
            <a:t> </a:t>
          </a:r>
          <a:r>
            <a:rPr lang="mn-MN" sz="1000" kern="1200" dirty="0"/>
            <a:t>Менежер</a:t>
          </a:r>
          <a:r>
            <a:rPr lang="en-US" sz="1000" kern="1200" dirty="0"/>
            <a:t> </a:t>
          </a:r>
          <a:endParaRPr lang="en-AU" sz="1000" kern="1200" dirty="0"/>
        </a:p>
        <a:p>
          <a:pPr marL="252000" lvl="1" indent="-57150" algn="l" defTabSz="444500">
            <a:lnSpc>
              <a:spcPct val="90000"/>
            </a:lnSpc>
            <a:spcBef>
              <a:spcPct val="0"/>
            </a:spcBef>
            <a:spcAft>
              <a:spcPct val="15000"/>
            </a:spcAft>
            <a:buChar char="•"/>
          </a:pPr>
          <a:r>
            <a:rPr lang="en-US" sz="1000" b="1" kern="1200" dirty="0">
              <a:solidFill>
                <a:sysClr val="windowText" lastClr="000000"/>
              </a:solidFill>
              <a:latin typeface="+mn-lt"/>
              <a:ea typeface="+mn-ea"/>
              <a:cs typeface="+mn-cs"/>
            </a:rPr>
            <a:t> </a:t>
          </a:r>
          <a:r>
            <a:rPr lang="mn-MN" sz="1000" b="0" kern="1200" dirty="0">
              <a:solidFill>
                <a:sysClr val="windowText" lastClr="000000"/>
              </a:solidFill>
              <a:latin typeface="+mn-lt"/>
              <a:ea typeface="+mn-ea"/>
              <a:cs typeface="+mn-cs"/>
            </a:rPr>
            <a:t>Өдөр тутам аль талбайгаар, ямар сэдвээр, хэнтэй, яагаад уулзалдах гэж байгаагаа төлөвлөнө</a:t>
          </a:r>
          <a:endParaRPr lang="en-AU" sz="1000" b="0" kern="1200" dirty="0">
            <a:solidFill>
              <a:schemeClr val="tx1"/>
            </a:solidFill>
          </a:endParaRPr>
        </a:p>
        <a:p>
          <a:pPr marL="252000" lvl="1" indent="-57150" algn="l" defTabSz="444500">
            <a:lnSpc>
              <a:spcPct val="90000"/>
            </a:lnSpc>
            <a:spcBef>
              <a:spcPct val="0"/>
            </a:spcBef>
            <a:spcAft>
              <a:spcPct val="15000"/>
            </a:spcAft>
            <a:buChar char="•"/>
          </a:pPr>
          <a:r>
            <a:rPr lang="en-AU" sz="1000" kern="1200" dirty="0">
              <a:solidFill>
                <a:schemeClr val="tx1"/>
              </a:solidFill>
              <a:latin typeface="Calibri"/>
              <a:ea typeface="+mn-ea"/>
              <a:cs typeface="+mn-cs"/>
            </a:rPr>
            <a:t> </a:t>
          </a:r>
          <a:r>
            <a:rPr lang="mn-MN" sz="1000" kern="1200" dirty="0">
              <a:solidFill>
                <a:schemeClr val="tx1"/>
              </a:solidFill>
              <a:latin typeface="Calibri"/>
              <a:ea typeface="+mn-ea"/>
              <a:cs typeface="+mn-cs"/>
            </a:rPr>
            <a:t>Гэрээт гүйцэтгэгч нарын оролцоог хангах ба уг үйл явцын нэг хэсэг байна</a:t>
          </a:r>
          <a:endParaRPr lang="en-AU" sz="1000" kern="1200" dirty="0">
            <a:solidFill>
              <a:schemeClr val="tx1"/>
            </a:solidFill>
          </a:endParaRPr>
        </a:p>
      </dsp:txBody>
      <dsp:txXfrm rot="-5400000">
        <a:off x="933050" y="95021"/>
        <a:ext cx="4468277" cy="1012208"/>
      </dsp:txXfrm>
    </dsp:sp>
    <dsp:sp modelId="{364F670B-0D57-4D82-A4FE-D10D2A24141A}">
      <dsp:nvSpPr>
        <dsp:cNvPr id="0" name=""/>
        <dsp:cNvSpPr/>
      </dsp:nvSpPr>
      <dsp:spPr>
        <a:xfrm rot="5400000">
          <a:off x="-199939" y="1643493"/>
          <a:ext cx="1332929" cy="9330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AU" sz="1100" kern="1200" dirty="0"/>
            <a:t>2. </a:t>
          </a:r>
          <a:r>
            <a:rPr lang="mn-MN" sz="1100" kern="1200" dirty="0"/>
            <a:t>Талбай дээрх цаг</a:t>
          </a:r>
          <a:endParaRPr lang="en-AU" sz="1100" kern="1200" dirty="0"/>
        </a:p>
      </dsp:txBody>
      <dsp:txXfrm rot="-5400000">
        <a:off x="1" y="1910078"/>
        <a:ext cx="933050" cy="399879"/>
      </dsp:txXfrm>
    </dsp:sp>
    <dsp:sp modelId="{22A0F5B5-3878-49B8-89A4-19630245C43D}">
      <dsp:nvSpPr>
        <dsp:cNvPr id="0" name=""/>
        <dsp:cNvSpPr/>
      </dsp:nvSpPr>
      <dsp:spPr>
        <a:xfrm rot="5400000">
          <a:off x="2684875" y="-384762"/>
          <a:ext cx="1019384" cy="452303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114300" lvl="1" indent="-57150" algn="l" defTabSz="444500">
            <a:lnSpc>
              <a:spcPct val="90000"/>
            </a:lnSpc>
            <a:spcBef>
              <a:spcPct val="0"/>
            </a:spcBef>
            <a:spcAft>
              <a:spcPct val="15000"/>
            </a:spcAft>
            <a:buChar char="•"/>
          </a:pPr>
          <a:r>
            <a:rPr lang="en-AU" sz="1000" b="1" kern="1200" dirty="0">
              <a:solidFill>
                <a:srgbClr val="FF0000"/>
              </a:solidFill>
            </a:rPr>
            <a:t> </a:t>
          </a:r>
          <a:r>
            <a:rPr lang="mn-MN" sz="1000" b="1" kern="1200" dirty="0">
              <a:solidFill>
                <a:srgbClr val="FF0000"/>
              </a:solidFill>
              <a:latin typeface="+mn-lt"/>
            </a:rPr>
            <a:t>Хий </a:t>
          </a:r>
          <a:r>
            <a:rPr lang="en-AU" sz="1000" b="1" kern="1200" dirty="0">
              <a:solidFill>
                <a:srgbClr val="FF0000"/>
              </a:solidFill>
              <a:latin typeface="+mn-lt"/>
            </a:rPr>
            <a:t>– </a:t>
          </a:r>
          <a:r>
            <a:rPr lang="mn-MN" sz="1000" b="1" kern="1200" dirty="0">
              <a:solidFill>
                <a:srgbClr val="FF0000"/>
              </a:solidFill>
              <a:latin typeface="+mn-lt"/>
            </a:rPr>
            <a:t>Өдөр тутмын талбай дээрх цаг</a:t>
          </a:r>
          <a:r>
            <a:rPr lang="en-AU" sz="1000" b="1" kern="1200" dirty="0">
              <a:solidFill>
                <a:srgbClr val="FF0000"/>
              </a:solidFill>
              <a:latin typeface="+mn-lt"/>
            </a:rPr>
            <a:t> </a:t>
          </a:r>
          <a:r>
            <a:rPr lang="en-AU" sz="1000" b="1" kern="1200" dirty="0">
              <a:latin typeface="+mn-lt"/>
            </a:rPr>
            <a:t>(</a:t>
          </a:r>
          <a:r>
            <a:rPr lang="mn-MN" sz="1000" b="1" kern="1200" dirty="0">
              <a:latin typeface="+mn-lt"/>
            </a:rPr>
            <a:t>ЕМ, Менежер уурхайн талбарт байх хугацаандаа тогтмол хийх</a:t>
          </a:r>
          <a:r>
            <a:rPr lang="en-AU" sz="1000" b="1" kern="1200" dirty="0">
              <a:latin typeface="+mn-lt"/>
            </a:rPr>
            <a:t> – </a:t>
          </a:r>
          <a:r>
            <a:rPr lang="mn-MN" sz="1000" b="1" kern="1200" dirty="0">
              <a:latin typeface="+mn-lt"/>
            </a:rPr>
            <a:t>Үйлдлээрээ үлгэрлэ</a:t>
          </a:r>
          <a:r>
            <a:rPr lang="en-AU" sz="1000" kern="1200" dirty="0">
              <a:latin typeface="+mn-lt"/>
            </a:rPr>
            <a:t>)</a:t>
          </a:r>
        </a:p>
        <a:p>
          <a:pPr marL="252000" lvl="2" indent="-57150" algn="l" defTabSz="444500">
            <a:lnSpc>
              <a:spcPct val="90000"/>
            </a:lnSpc>
            <a:spcBef>
              <a:spcPct val="0"/>
            </a:spcBef>
            <a:spcAft>
              <a:spcPct val="15000"/>
            </a:spcAft>
            <a:buChar char="•"/>
          </a:pPr>
          <a:r>
            <a:rPr lang="mn-MN" sz="1000" b="0" i="0" u="none" strike="noStrike" kern="1200" baseline="0" dirty="0">
              <a:solidFill>
                <a:srgbClr val="000000"/>
              </a:solidFill>
              <a:latin typeface="+mn-lt"/>
              <a:cs typeface="Arial"/>
            </a:rPr>
            <a:t> Ноцтой эрсдэлийн удирдлага</a:t>
          </a:r>
          <a:endParaRPr lang="en-AU" sz="1000" kern="1200" dirty="0">
            <a:latin typeface="+mn-lt"/>
          </a:endParaRPr>
        </a:p>
        <a:p>
          <a:pPr marL="252000" lvl="2" indent="-57150" algn="l" defTabSz="444500">
            <a:lnSpc>
              <a:spcPct val="90000"/>
            </a:lnSpc>
            <a:spcBef>
              <a:spcPct val="0"/>
            </a:spcBef>
            <a:spcAft>
              <a:spcPct val="15000"/>
            </a:spcAft>
            <a:buChar char="•"/>
          </a:pPr>
          <a:r>
            <a:rPr lang="en-AU" sz="1000" kern="1200" dirty="0">
              <a:latin typeface="+mn-lt"/>
            </a:rPr>
            <a:t> </a:t>
          </a:r>
          <a:r>
            <a:rPr lang="mn-MN" sz="1000" b="0" i="0" u="none" strike="noStrike" kern="1200" baseline="0" dirty="0">
              <a:solidFill>
                <a:srgbClr val="000000"/>
              </a:solidFill>
              <a:latin typeface="+mn-lt"/>
              <a:cs typeface="Arial"/>
            </a:rPr>
            <a:t>Аюулгүй ажиллагааны ярилцлага</a:t>
          </a:r>
          <a:endParaRPr lang="en-AU" sz="1000" kern="1200" dirty="0">
            <a:latin typeface="+mn-lt"/>
          </a:endParaRPr>
        </a:p>
        <a:p>
          <a:pPr marL="252000" lvl="2" indent="-57150" algn="l" defTabSz="444500">
            <a:lnSpc>
              <a:spcPct val="90000"/>
            </a:lnSpc>
            <a:spcBef>
              <a:spcPct val="0"/>
            </a:spcBef>
            <a:spcAft>
              <a:spcPct val="15000"/>
            </a:spcAft>
            <a:buChar char="•"/>
          </a:pPr>
          <a:r>
            <a:rPr lang="en-AU" sz="1000" kern="1200" dirty="0">
              <a:latin typeface="+mn-lt"/>
            </a:rPr>
            <a:t> </a:t>
          </a:r>
          <a:r>
            <a:rPr lang="mn-MN" sz="1000" b="0" i="0" u="none" strike="noStrike" kern="1200" baseline="0" dirty="0">
              <a:solidFill>
                <a:srgbClr val="000000"/>
              </a:solidFill>
              <a:latin typeface="+mn-lt"/>
              <a:cs typeface="Arial"/>
            </a:rPr>
            <a:t>Ажлын өмнөх эрсдэлийн үнэлгээ</a:t>
          </a:r>
          <a:endParaRPr lang="en-AU" sz="1000" kern="1200" dirty="0">
            <a:latin typeface="+mn-lt"/>
          </a:endParaRPr>
        </a:p>
        <a:p>
          <a:pPr marL="252000" lvl="2" indent="-57150" algn="l" defTabSz="444500">
            <a:lnSpc>
              <a:spcPct val="90000"/>
            </a:lnSpc>
            <a:spcBef>
              <a:spcPct val="0"/>
            </a:spcBef>
            <a:spcAft>
              <a:spcPct val="15000"/>
            </a:spcAft>
            <a:buChar char="•"/>
          </a:pPr>
          <a:r>
            <a:rPr lang="mn-MN" sz="1000" b="0" i="0" u="none" strike="noStrike" kern="1200" baseline="0" dirty="0">
              <a:solidFill>
                <a:srgbClr val="000000"/>
              </a:solidFill>
              <a:latin typeface="+mn-lt"/>
              <a:cs typeface="Arial"/>
            </a:rPr>
            <a:t> Чухалчлах сэдэв</a:t>
          </a:r>
          <a:endParaRPr lang="en-AU" sz="1000" kern="1200" dirty="0">
            <a:latin typeface="+mn-lt"/>
          </a:endParaRPr>
        </a:p>
      </dsp:txBody>
      <dsp:txXfrm rot="-5400000">
        <a:off x="933050" y="1416825"/>
        <a:ext cx="4473273" cy="919860"/>
      </dsp:txXfrm>
    </dsp:sp>
    <dsp:sp modelId="{053BF942-910C-4438-B2A8-F2C9E2997863}">
      <dsp:nvSpPr>
        <dsp:cNvPr id="0" name=""/>
        <dsp:cNvSpPr/>
      </dsp:nvSpPr>
      <dsp:spPr>
        <a:xfrm rot="5400000">
          <a:off x="-199939" y="2898675"/>
          <a:ext cx="1332929" cy="9330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AU" sz="1100" kern="1200" dirty="0"/>
            <a:t>3. </a:t>
          </a:r>
          <a:r>
            <a:rPr lang="mn-MN" sz="1100" kern="1200" dirty="0"/>
            <a:t>Удирдах ажилтнуудын уулзалт</a:t>
          </a:r>
          <a:endParaRPr lang="en-AU" sz="1100" kern="1200" dirty="0"/>
        </a:p>
      </dsp:txBody>
      <dsp:txXfrm rot="-5400000">
        <a:off x="1" y="3165260"/>
        <a:ext cx="933050" cy="399879"/>
      </dsp:txXfrm>
    </dsp:sp>
    <dsp:sp modelId="{456BCF54-F2AC-49AE-B8C1-1F7C227654F6}">
      <dsp:nvSpPr>
        <dsp:cNvPr id="0" name=""/>
        <dsp:cNvSpPr/>
      </dsp:nvSpPr>
      <dsp:spPr>
        <a:xfrm rot="5400000">
          <a:off x="2700572" y="870648"/>
          <a:ext cx="978944" cy="452303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114300" lvl="1" indent="0" algn="l" defTabSz="533400">
            <a:lnSpc>
              <a:spcPct val="90000"/>
            </a:lnSpc>
            <a:spcBef>
              <a:spcPct val="0"/>
            </a:spcBef>
            <a:spcAft>
              <a:spcPct val="15000"/>
            </a:spcAft>
            <a:buFont typeface="Wingdings" panose="05000000000000000000" pitchFamily="2" charset="2"/>
            <a:buChar char="§"/>
          </a:pPr>
          <a:r>
            <a:rPr lang="en-AU" sz="1000" b="1" kern="1200" dirty="0">
              <a:solidFill>
                <a:srgbClr val="FF0000"/>
              </a:solidFill>
            </a:rPr>
            <a:t> </a:t>
          </a:r>
          <a:r>
            <a:rPr lang="mn-MN" sz="1000" b="1" kern="1200" dirty="0">
              <a:solidFill>
                <a:srgbClr val="FF0000"/>
              </a:solidFill>
            </a:rPr>
            <a:t>Шалга</a:t>
          </a:r>
          <a:r>
            <a:rPr lang="en-AU" sz="1000" b="1" kern="1200" dirty="0">
              <a:solidFill>
                <a:srgbClr val="FF0000"/>
              </a:solidFill>
            </a:rPr>
            <a:t> – </a:t>
          </a:r>
          <a:r>
            <a:rPr lang="mn-MN" sz="1000" b="1" kern="1200" dirty="0">
              <a:solidFill>
                <a:srgbClr val="FF0000"/>
              </a:solidFill>
            </a:rPr>
            <a:t>Удирдах ажилтнуудын уулзалт</a:t>
          </a:r>
          <a:endParaRPr lang="en-AU" sz="1000" b="1" kern="1200" dirty="0">
            <a:solidFill>
              <a:sysClr val="windowText" lastClr="000000"/>
            </a:solidFill>
          </a:endParaRPr>
        </a:p>
        <a:p>
          <a:pPr marL="250825" lvl="1" indent="-74613" algn="l" defTabSz="533400">
            <a:lnSpc>
              <a:spcPct val="90000"/>
            </a:lnSpc>
            <a:spcBef>
              <a:spcPct val="0"/>
            </a:spcBef>
            <a:spcAft>
              <a:spcPct val="15000"/>
            </a:spcAft>
            <a:buFont typeface="Arial" panose="020B0604020202020204" pitchFamily="34" charset="0"/>
            <a:buChar char="•"/>
          </a:pPr>
          <a:r>
            <a:rPr lang="en-US" sz="1000" kern="1200" dirty="0"/>
            <a:t> </a:t>
          </a:r>
          <a:r>
            <a:rPr lang="mn-MN" sz="1000" kern="1200" dirty="0"/>
            <a:t>Талбай дээрх уулзалтуудын чанараас шалтгаалж тухайн өдрийг ногоон эсвэл шар өнгөөр тэмдэглэнэ</a:t>
          </a:r>
          <a:endParaRPr lang="en-AU" sz="1000" kern="1200" dirty="0"/>
        </a:p>
        <a:p>
          <a:pPr marL="250825" marR="0" lvl="0" indent="-74613"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000" kern="1200" dirty="0"/>
            <a:t> </a:t>
          </a:r>
          <a:r>
            <a:rPr lang="mn-MN" sz="1000" kern="1200" dirty="0"/>
            <a:t>Төлөвлөсөн уулзалтуудаа хийсэн эсэхээ тэмдэглэнэ</a:t>
          </a:r>
          <a:endParaRPr lang="en-AU" sz="1000" kern="1200" dirty="0"/>
        </a:p>
        <a:p>
          <a:pPr marL="250825" marR="0" lvl="0" indent="-74613"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dirty="0"/>
            <a:t> </a:t>
          </a:r>
          <a:r>
            <a:rPr lang="mn-MN" sz="1000" kern="1200" dirty="0"/>
            <a:t>Юу болсон, ямар сургамж авсан, нэмэлт арга хэмжээ шаардлагатай эсэхийг тодорхойлно</a:t>
          </a:r>
          <a:endParaRPr lang="en-AU" sz="1000" kern="1200" dirty="0"/>
        </a:p>
      </dsp:txBody>
      <dsp:txXfrm rot="-5400000">
        <a:off x="928527" y="2690481"/>
        <a:ext cx="4475247" cy="883368"/>
      </dsp:txXfrm>
    </dsp:sp>
    <dsp:sp modelId="{EF32B9D3-C668-4207-B786-F675A7EA5029}">
      <dsp:nvSpPr>
        <dsp:cNvPr id="0" name=""/>
        <dsp:cNvSpPr/>
      </dsp:nvSpPr>
      <dsp:spPr>
        <a:xfrm rot="5400000">
          <a:off x="-199939" y="4182256"/>
          <a:ext cx="1332929" cy="93305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4. </a:t>
          </a:r>
          <a:r>
            <a:rPr lang="mn-MN" sz="1100" kern="1200" dirty="0"/>
            <a:t>Нэмэлт арга хэмжээ, санал зөвлөмж</a:t>
          </a:r>
          <a:endParaRPr lang="en-US" sz="1100" kern="1200" dirty="0"/>
        </a:p>
      </dsp:txBody>
      <dsp:txXfrm rot="-5400000">
        <a:off x="1" y="4448841"/>
        <a:ext cx="933050" cy="399879"/>
      </dsp:txXfrm>
    </dsp:sp>
    <dsp:sp modelId="{A8E7FD93-AE49-44B5-B2F9-672391B399E8}">
      <dsp:nvSpPr>
        <dsp:cNvPr id="0" name=""/>
        <dsp:cNvSpPr/>
      </dsp:nvSpPr>
      <dsp:spPr>
        <a:xfrm rot="5400000">
          <a:off x="2695506" y="2129138"/>
          <a:ext cx="998123" cy="452303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57150" lvl="1" indent="-57150" algn="l" defTabSz="444500">
            <a:lnSpc>
              <a:spcPct val="90000"/>
            </a:lnSpc>
            <a:spcBef>
              <a:spcPct val="0"/>
            </a:spcBef>
            <a:spcAft>
              <a:spcPct val="15000"/>
            </a:spcAft>
            <a:buFont typeface="Wingdings" panose="05000000000000000000" pitchFamily="2" charset="2"/>
            <a:buNone/>
          </a:pPr>
          <a:r>
            <a:rPr lang="mn-MN" sz="1000" b="1" kern="1200" dirty="0">
              <a:solidFill>
                <a:srgbClr val="FF0000"/>
              </a:solidFill>
            </a:rPr>
            <a:t> Хэрэгжүүл</a:t>
          </a:r>
          <a:r>
            <a:rPr lang="en-AU" sz="1000" b="1" kern="1200" dirty="0">
              <a:solidFill>
                <a:srgbClr val="FF0000"/>
              </a:solidFill>
            </a:rPr>
            <a:t> – </a:t>
          </a:r>
          <a:r>
            <a:rPr lang="mn-MN" sz="1000" b="1" kern="1200" dirty="0">
              <a:solidFill>
                <a:srgbClr val="FF0000"/>
              </a:solidFill>
            </a:rPr>
            <a:t>Арга хэмжээ, санал зөвлөмжийг хэрэгжүүлэх</a:t>
          </a:r>
          <a:endParaRPr lang="en-US" sz="1000" kern="1200" dirty="0"/>
        </a:p>
        <a:p>
          <a:pPr marL="114300" lvl="2" indent="-57150" algn="l" defTabSz="444500">
            <a:lnSpc>
              <a:spcPct val="90000"/>
            </a:lnSpc>
            <a:spcBef>
              <a:spcPct val="0"/>
            </a:spcBef>
            <a:spcAft>
              <a:spcPct val="15000"/>
            </a:spcAft>
            <a:buChar char="•"/>
          </a:pPr>
          <a:r>
            <a:rPr lang="en-US" sz="1000" kern="1200" dirty="0"/>
            <a:t> </a:t>
          </a:r>
          <a:r>
            <a:rPr lang="mn-MN" sz="1000" kern="1200" dirty="0"/>
            <a:t>Нэмэлт арга хэмжээг хэрэгжүүлж үр дүнтэй байгаа эсэхийг шалгах</a:t>
          </a:r>
          <a:endParaRPr lang="en-AU" sz="1000" kern="1200" dirty="0"/>
        </a:p>
        <a:p>
          <a:pPr marL="114300" lvl="2" indent="-57150" algn="l" defTabSz="444500">
            <a:lnSpc>
              <a:spcPct val="90000"/>
            </a:lnSpc>
            <a:spcBef>
              <a:spcPct val="0"/>
            </a:spcBef>
            <a:spcAft>
              <a:spcPct val="15000"/>
            </a:spcAft>
            <a:buChar char="•"/>
          </a:pPr>
          <a:r>
            <a:rPr lang="en-AU" sz="1000" kern="1200" dirty="0"/>
            <a:t> </a:t>
          </a:r>
          <a:r>
            <a:rPr lang="mn-MN" sz="1000" kern="1200" dirty="0"/>
            <a:t>Багийн гишүүдэд хэрэгжүүлж буй нэмэлт арга хэмжээний болон талбай дээрх манлайллын ажлын явцын талаар тогтмол мэдээлэл өгөх</a:t>
          </a:r>
          <a:endParaRPr lang="en-AU" sz="1000" kern="1200" dirty="0">
            <a:solidFill>
              <a:schemeClr val="tx1"/>
            </a:solidFill>
          </a:endParaRPr>
        </a:p>
        <a:p>
          <a:pPr marL="114300" lvl="2" indent="-57150" algn="l" defTabSz="444500">
            <a:lnSpc>
              <a:spcPct val="90000"/>
            </a:lnSpc>
            <a:spcBef>
              <a:spcPct val="0"/>
            </a:spcBef>
            <a:spcAft>
              <a:spcPct val="15000"/>
            </a:spcAft>
            <a:buChar char="•"/>
          </a:pPr>
          <a:r>
            <a:rPr lang="en-AU" sz="1000" kern="1200" dirty="0">
              <a:solidFill>
                <a:schemeClr val="tx1"/>
              </a:solidFill>
              <a:latin typeface="Calibri"/>
              <a:ea typeface="+mn-ea"/>
              <a:cs typeface="+mn-cs"/>
            </a:rPr>
            <a:t> </a:t>
          </a:r>
          <a:r>
            <a:rPr lang="mn-MN" sz="1000" kern="1200" dirty="0">
              <a:solidFill>
                <a:schemeClr val="tx1"/>
              </a:solidFill>
              <a:latin typeface="Calibri"/>
              <a:ea typeface="+mn-ea"/>
              <a:cs typeface="+mn-cs"/>
            </a:rPr>
            <a:t>Дараагийн өдрийн</a:t>
          </a:r>
          <a:r>
            <a:rPr lang="en-US" sz="1000" kern="1200" dirty="0">
              <a:solidFill>
                <a:schemeClr val="tx1"/>
              </a:solidFill>
              <a:latin typeface="Calibri"/>
              <a:ea typeface="+mn-ea"/>
              <a:cs typeface="+mn-cs"/>
            </a:rPr>
            <a:t>/</a:t>
          </a:r>
          <a:r>
            <a:rPr lang="mn-MN" sz="1000" kern="1200" dirty="0">
              <a:solidFill>
                <a:schemeClr val="tx1"/>
              </a:solidFill>
              <a:latin typeface="Calibri"/>
              <a:ea typeface="+mn-ea"/>
              <a:cs typeface="+mn-cs"/>
            </a:rPr>
            <a:t>ээлжийн </a:t>
          </a:r>
          <a:r>
            <a:rPr lang="en-US" sz="1000" kern="1200" dirty="0">
              <a:solidFill>
                <a:schemeClr val="tx1"/>
              </a:solidFill>
              <a:latin typeface="Calibri"/>
              <a:ea typeface="+mn-ea"/>
              <a:cs typeface="+mn-cs"/>
            </a:rPr>
            <a:t>‘</a:t>
          </a:r>
          <a:r>
            <a:rPr lang="mn-MN" sz="1000" kern="1200" dirty="0">
              <a:solidFill>
                <a:schemeClr val="tx1"/>
              </a:solidFill>
              <a:latin typeface="Calibri"/>
              <a:ea typeface="+mn-ea"/>
              <a:cs typeface="+mn-cs"/>
            </a:rPr>
            <a:t>ажлын талбай дээрх манлайллын</a:t>
          </a:r>
          <a:r>
            <a:rPr lang="en-US" sz="1000" kern="1200" dirty="0">
              <a:solidFill>
                <a:schemeClr val="tx1"/>
              </a:solidFill>
              <a:latin typeface="Calibri"/>
              <a:ea typeface="+mn-ea"/>
              <a:cs typeface="+mn-cs"/>
            </a:rPr>
            <a:t>’</a:t>
          </a:r>
          <a:r>
            <a:rPr lang="mn-MN" sz="1000" kern="1200" dirty="0">
              <a:solidFill>
                <a:schemeClr val="tx1"/>
              </a:solidFill>
              <a:latin typeface="Calibri"/>
              <a:ea typeface="+mn-ea"/>
              <a:cs typeface="+mn-cs"/>
            </a:rPr>
            <a:t> төлөвлөгөө гаргах</a:t>
          </a:r>
          <a:endParaRPr lang="en-AU" sz="1000" kern="1200" dirty="0">
            <a:solidFill>
              <a:schemeClr val="tx1"/>
            </a:solidFill>
          </a:endParaRPr>
        </a:p>
      </dsp:txBody>
      <dsp:txXfrm rot="-5400000">
        <a:off x="933050" y="3940318"/>
        <a:ext cx="4474311" cy="9006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F86DA1-0641-4636-9BD0-B8F21A046824}">
      <dsp:nvSpPr>
        <dsp:cNvPr id="0" name=""/>
        <dsp:cNvSpPr/>
      </dsp:nvSpPr>
      <dsp:spPr>
        <a:xfrm rot="5400000">
          <a:off x="-202972" y="374817"/>
          <a:ext cx="1353148" cy="947203"/>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AU" sz="1100" kern="1200" dirty="0"/>
            <a:t>1. LIF Planning</a:t>
          </a:r>
        </a:p>
      </dsp:txBody>
      <dsp:txXfrm rot="-5400000">
        <a:off x="1" y="645447"/>
        <a:ext cx="947203" cy="405945"/>
      </dsp:txXfrm>
    </dsp:sp>
    <dsp:sp modelId="{CE1DA4F8-AC5E-4EE8-8C9A-DFB88AEBCFBE}">
      <dsp:nvSpPr>
        <dsp:cNvPr id="0" name=""/>
        <dsp:cNvSpPr/>
      </dsp:nvSpPr>
      <dsp:spPr>
        <a:xfrm rot="5400000">
          <a:off x="2311683" y="-1322231"/>
          <a:ext cx="1138739" cy="3867699"/>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114300" lvl="1" indent="-57150" algn="l" defTabSz="444500">
            <a:lnSpc>
              <a:spcPct val="90000"/>
            </a:lnSpc>
            <a:spcBef>
              <a:spcPct val="0"/>
            </a:spcBef>
            <a:spcAft>
              <a:spcPct val="15000"/>
            </a:spcAft>
            <a:buChar char="•"/>
          </a:pPr>
          <a:r>
            <a:rPr lang="en-AU" sz="1000" b="1" kern="1200" dirty="0">
              <a:solidFill>
                <a:srgbClr val="FF0000"/>
              </a:solidFill>
            </a:rPr>
            <a:t> Plan – Planning  </a:t>
          </a:r>
          <a:endParaRPr lang="en-AU" sz="1000" kern="1200" dirty="0"/>
        </a:p>
        <a:p>
          <a:pPr marL="252000" lvl="1" indent="-57150" algn="l" defTabSz="444500">
            <a:lnSpc>
              <a:spcPct val="90000"/>
            </a:lnSpc>
            <a:spcBef>
              <a:spcPct val="0"/>
            </a:spcBef>
            <a:spcAft>
              <a:spcPct val="15000"/>
            </a:spcAft>
            <a:buChar char="•"/>
          </a:pPr>
          <a:r>
            <a:rPr lang="en-AU" sz="1000" kern="1200" dirty="0"/>
            <a:t> GMs select a Lighthouse area (one area each) for </a:t>
          </a:r>
          <a:r>
            <a:rPr lang="en-AU" sz="1000" kern="1200" dirty="0" err="1"/>
            <a:t>LiFe</a:t>
          </a:r>
          <a:r>
            <a:rPr lang="en-AU" sz="1000" kern="1200" dirty="0"/>
            <a:t> deployment</a:t>
          </a:r>
        </a:p>
        <a:p>
          <a:pPr marL="252000" lvl="1" indent="-57150" algn="l" defTabSz="444500">
            <a:lnSpc>
              <a:spcPct val="90000"/>
            </a:lnSpc>
            <a:spcBef>
              <a:spcPct val="0"/>
            </a:spcBef>
            <a:spcAft>
              <a:spcPct val="15000"/>
            </a:spcAft>
            <a:buChar char="•"/>
          </a:pPr>
          <a:r>
            <a:rPr lang="en-US" sz="1000" kern="1200" dirty="0"/>
            <a:t> Respective GMs and Managers deliver dedicated group sessions on Why/How/What</a:t>
          </a:r>
          <a:endParaRPr lang="en-AU" sz="1000" kern="1200" dirty="0"/>
        </a:p>
        <a:p>
          <a:pPr marL="252000" lvl="1" indent="-57150" algn="l" defTabSz="444500">
            <a:lnSpc>
              <a:spcPct val="90000"/>
            </a:lnSpc>
            <a:spcBef>
              <a:spcPct val="0"/>
            </a:spcBef>
            <a:spcAft>
              <a:spcPct val="15000"/>
            </a:spcAft>
            <a:buChar char="•"/>
          </a:pPr>
          <a:r>
            <a:rPr lang="en-US" sz="1000" b="0" kern="1200" dirty="0">
              <a:solidFill>
                <a:sysClr val="windowText" lastClr="000000"/>
              </a:solidFill>
              <a:latin typeface="+mn-lt"/>
              <a:ea typeface="+mn-ea"/>
              <a:cs typeface="+mn-cs"/>
            </a:rPr>
            <a:t> Daily planning  is to include what area/team to visit, why, with whom &amp; selection of process from 4 topics</a:t>
          </a:r>
          <a:endParaRPr lang="en-AU" sz="1000" b="0" kern="1200" dirty="0">
            <a:solidFill>
              <a:schemeClr val="tx1"/>
            </a:solidFill>
          </a:endParaRPr>
        </a:p>
        <a:p>
          <a:pPr marL="252000" lvl="1" indent="-57150" algn="l" defTabSz="444500">
            <a:lnSpc>
              <a:spcPct val="90000"/>
            </a:lnSpc>
            <a:spcBef>
              <a:spcPct val="0"/>
            </a:spcBef>
            <a:spcAft>
              <a:spcPct val="15000"/>
            </a:spcAft>
            <a:buChar char="•"/>
          </a:pPr>
          <a:r>
            <a:rPr lang="en-AU" sz="1000" kern="1200" dirty="0">
              <a:solidFill>
                <a:schemeClr val="tx1"/>
              </a:solidFill>
              <a:latin typeface="Calibri"/>
              <a:ea typeface="+mn-ea"/>
              <a:cs typeface="+mn-cs"/>
            </a:rPr>
            <a:t> Contractors in scope and built into </a:t>
          </a:r>
          <a:r>
            <a:rPr lang="en-AU" sz="1000" kern="1200" dirty="0" err="1">
              <a:solidFill>
                <a:schemeClr val="tx1"/>
              </a:solidFill>
              <a:latin typeface="Calibri"/>
              <a:ea typeface="+mn-ea"/>
              <a:cs typeface="+mn-cs"/>
            </a:rPr>
            <a:t>LiFe</a:t>
          </a:r>
          <a:r>
            <a:rPr lang="en-AU" sz="1000" kern="1200" dirty="0">
              <a:solidFill>
                <a:schemeClr val="tx1"/>
              </a:solidFill>
              <a:latin typeface="Calibri"/>
              <a:ea typeface="+mn-ea"/>
              <a:cs typeface="+mn-cs"/>
            </a:rPr>
            <a:t> with contract owners</a:t>
          </a:r>
          <a:endParaRPr lang="en-AU" sz="1000" kern="1200" dirty="0">
            <a:solidFill>
              <a:schemeClr val="tx1"/>
            </a:solidFill>
          </a:endParaRPr>
        </a:p>
      </dsp:txBody>
      <dsp:txXfrm rot="-5400000">
        <a:off x="947204" y="97837"/>
        <a:ext cx="3812110" cy="1027561"/>
      </dsp:txXfrm>
    </dsp:sp>
    <dsp:sp modelId="{364F670B-0D57-4D82-A4FE-D10D2A24141A}">
      <dsp:nvSpPr>
        <dsp:cNvPr id="0" name=""/>
        <dsp:cNvSpPr/>
      </dsp:nvSpPr>
      <dsp:spPr>
        <a:xfrm rot="5400000">
          <a:off x="-202972" y="1670259"/>
          <a:ext cx="1353148" cy="947203"/>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AU" sz="1100" kern="1200" dirty="0"/>
            <a:t>2. Field Time / Expectations</a:t>
          </a:r>
        </a:p>
      </dsp:txBody>
      <dsp:txXfrm rot="-5400000">
        <a:off x="1" y="1940889"/>
        <a:ext cx="947203" cy="405945"/>
      </dsp:txXfrm>
    </dsp:sp>
    <dsp:sp modelId="{22A0F5B5-3878-49B8-89A4-19630245C43D}">
      <dsp:nvSpPr>
        <dsp:cNvPr id="0" name=""/>
        <dsp:cNvSpPr/>
      </dsp:nvSpPr>
      <dsp:spPr>
        <a:xfrm rot="5400000">
          <a:off x="2363629" y="-26789"/>
          <a:ext cx="1034847" cy="3867699"/>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114300" lvl="1" indent="-57150" algn="l" defTabSz="444500">
            <a:lnSpc>
              <a:spcPct val="90000"/>
            </a:lnSpc>
            <a:spcBef>
              <a:spcPct val="0"/>
            </a:spcBef>
            <a:spcAft>
              <a:spcPct val="15000"/>
            </a:spcAft>
            <a:buChar char="•"/>
          </a:pPr>
          <a:r>
            <a:rPr lang="en-AU" sz="1000" b="1" kern="1200" dirty="0">
              <a:solidFill>
                <a:srgbClr val="FF0000"/>
              </a:solidFill>
            </a:rPr>
            <a:t> Do - Daily field time </a:t>
          </a:r>
          <a:r>
            <a:rPr lang="en-AU" sz="1000" b="1" kern="1200" dirty="0"/>
            <a:t>(GMs and </a:t>
          </a:r>
          <a:r>
            <a:rPr lang="en-AU" sz="1000" b="1" kern="1200" dirty="0" err="1"/>
            <a:t>Mgrs</a:t>
          </a:r>
          <a:r>
            <a:rPr lang="en-AU" sz="1000" b="1" kern="1200" dirty="0"/>
            <a:t> routinely do </a:t>
          </a:r>
          <a:r>
            <a:rPr lang="en-AU" sz="1000" b="1" kern="1200" dirty="0" err="1"/>
            <a:t>LiF</a:t>
          </a:r>
          <a:r>
            <a:rPr lang="en-AU" sz="1000" b="1" kern="1200" dirty="0"/>
            <a:t> while on site – Lead by Example</a:t>
          </a:r>
          <a:r>
            <a:rPr lang="en-AU" sz="1000" kern="1200" dirty="0"/>
            <a:t>) cover below topics</a:t>
          </a:r>
        </a:p>
        <a:p>
          <a:pPr marL="252000" lvl="2" indent="-57150" algn="l" defTabSz="444500">
            <a:lnSpc>
              <a:spcPct val="90000"/>
            </a:lnSpc>
            <a:spcBef>
              <a:spcPct val="0"/>
            </a:spcBef>
            <a:spcAft>
              <a:spcPct val="15000"/>
            </a:spcAft>
            <a:buChar char="•"/>
          </a:pPr>
          <a:r>
            <a:rPr lang="en-AU" sz="1000" kern="1200" dirty="0"/>
            <a:t> Pre-task Hazard Assessment (PTHA and CCC)</a:t>
          </a:r>
        </a:p>
        <a:p>
          <a:pPr marL="252000" lvl="2" indent="-57150" algn="l" defTabSz="444500">
            <a:lnSpc>
              <a:spcPct val="90000"/>
            </a:lnSpc>
            <a:spcBef>
              <a:spcPct val="0"/>
            </a:spcBef>
            <a:spcAft>
              <a:spcPct val="15000"/>
            </a:spcAft>
            <a:buChar char="•"/>
          </a:pPr>
          <a:r>
            <a:rPr lang="en-AU" sz="1000" kern="1200" dirty="0"/>
            <a:t> Safety Interaction</a:t>
          </a:r>
        </a:p>
        <a:p>
          <a:pPr marL="252000" lvl="2" indent="-57150" algn="l" defTabSz="444500">
            <a:lnSpc>
              <a:spcPct val="90000"/>
            </a:lnSpc>
            <a:spcBef>
              <a:spcPct val="0"/>
            </a:spcBef>
            <a:spcAft>
              <a:spcPct val="15000"/>
            </a:spcAft>
            <a:buChar char="•"/>
          </a:pPr>
          <a:r>
            <a:rPr lang="en-AU" sz="1000" kern="1200" dirty="0"/>
            <a:t> CRM verification</a:t>
          </a:r>
        </a:p>
        <a:p>
          <a:pPr marL="252000" lvl="2" indent="-57150" algn="l" defTabSz="444500">
            <a:lnSpc>
              <a:spcPct val="90000"/>
            </a:lnSpc>
            <a:spcBef>
              <a:spcPct val="0"/>
            </a:spcBef>
            <a:spcAft>
              <a:spcPct val="15000"/>
            </a:spcAft>
            <a:buChar char="•"/>
          </a:pPr>
          <a:r>
            <a:rPr lang="en-AU" sz="1000" kern="1200" dirty="0"/>
            <a:t> Spotlight activity </a:t>
          </a:r>
        </a:p>
      </dsp:txBody>
      <dsp:txXfrm rot="-5400000">
        <a:off x="947204" y="1440153"/>
        <a:ext cx="3817182" cy="933813"/>
      </dsp:txXfrm>
    </dsp:sp>
    <dsp:sp modelId="{053BF942-910C-4438-B2A8-F2C9E2997863}">
      <dsp:nvSpPr>
        <dsp:cNvPr id="0" name=""/>
        <dsp:cNvSpPr/>
      </dsp:nvSpPr>
      <dsp:spPr>
        <a:xfrm rot="5400000">
          <a:off x="-202972" y="2944912"/>
          <a:ext cx="1353148" cy="947203"/>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AU" sz="1100" kern="1200" dirty="0"/>
            <a:t>3. Leadership Debrief</a:t>
          </a:r>
        </a:p>
      </dsp:txBody>
      <dsp:txXfrm rot="-5400000">
        <a:off x="1" y="3215542"/>
        <a:ext cx="947203" cy="405945"/>
      </dsp:txXfrm>
    </dsp:sp>
    <dsp:sp modelId="{456BCF54-F2AC-49AE-B8C1-1F7C227654F6}">
      <dsp:nvSpPr>
        <dsp:cNvPr id="0" name=""/>
        <dsp:cNvSpPr/>
      </dsp:nvSpPr>
      <dsp:spPr>
        <a:xfrm rot="5400000">
          <a:off x="2380549" y="1247864"/>
          <a:ext cx="993271" cy="3867699"/>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114300" lvl="1" indent="0" algn="l" defTabSz="533400">
            <a:lnSpc>
              <a:spcPct val="90000"/>
            </a:lnSpc>
            <a:spcBef>
              <a:spcPct val="0"/>
            </a:spcBef>
            <a:spcAft>
              <a:spcPct val="15000"/>
            </a:spcAft>
            <a:buNone/>
          </a:pPr>
          <a:r>
            <a:rPr lang="en-AU" sz="1000" b="1" kern="1200" dirty="0">
              <a:solidFill>
                <a:srgbClr val="FF0000"/>
              </a:solidFill>
            </a:rPr>
            <a:t> Check - Leadership Debrief</a:t>
          </a:r>
          <a:endParaRPr lang="en-AU" sz="1000" b="1" kern="1200" dirty="0">
            <a:solidFill>
              <a:sysClr val="windowText" lastClr="000000"/>
            </a:solidFill>
          </a:endParaRPr>
        </a:p>
        <a:p>
          <a:pPr marL="250825" lvl="1" indent="-74613" algn="l" defTabSz="533400">
            <a:lnSpc>
              <a:spcPct val="90000"/>
            </a:lnSpc>
            <a:spcBef>
              <a:spcPct val="0"/>
            </a:spcBef>
            <a:spcAft>
              <a:spcPct val="15000"/>
            </a:spcAft>
            <a:buFont typeface="Arial" panose="020B0604020202020204" pitchFamily="34" charset="0"/>
            <a:buChar char="•"/>
          </a:pPr>
          <a:r>
            <a:rPr lang="en-US" sz="1000" kern="1200" dirty="0"/>
            <a:t> Assign red or green day depending on quality engagements done in the field</a:t>
          </a:r>
          <a:endParaRPr lang="en-AU" sz="1000" kern="1200" dirty="0"/>
        </a:p>
        <a:p>
          <a:pPr marL="250825" marR="0" lvl="0" indent="-74613"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AU" sz="1000" kern="1200" dirty="0"/>
            <a:t> Track compliance to daily activities</a:t>
          </a:r>
        </a:p>
        <a:p>
          <a:pPr marL="250825" marR="0" lvl="0" indent="-74613" algn="l"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dirty="0"/>
            <a:t> Discuss findings and learnings </a:t>
          </a:r>
          <a:r>
            <a:rPr lang="en-AU" sz="1000" kern="1200" dirty="0"/>
            <a:t>and track actions</a:t>
          </a:r>
        </a:p>
      </dsp:txBody>
      <dsp:txXfrm rot="-5400000">
        <a:off x="943336" y="2733565"/>
        <a:ext cx="3819212" cy="896297"/>
      </dsp:txXfrm>
    </dsp:sp>
    <dsp:sp modelId="{EF32B9D3-C668-4207-B786-F675A7EA5029}">
      <dsp:nvSpPr>
        <dsp:cNvPr id="0" name=""/>
        <dsp:cNvSpPr/>
      </dsp:nvSpPr>
      <dsp:spPr>
        <a:xfrm rot="5400000">
          <a:off x="-202972" y="4181566"/>
          <a:ext cx="1353148" cy="947203"/>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kern="1200" dirty="0"/>
            <a:t>4. Complete actions and feedback</a:t>
          </a:r>
        </a:p>
      </dsp:txBody>
      <dsp:txXfrm rot="-5400000">
        <a:off x="1" y="4452196"/>
        <a:ext cx="947203" cy="405945"/>
      </dsp:txXfrm>
    </dsp:sp>
    <dsp:sp modelId="{A8E7FD93-AE49-44B5-B2F9-672391B399E8}">
      <dsp:nvSpPr>
        <dsp:cNvPr id="0" name=""/>
        <dsp:cNvSpPr/>
      </dsp:nvSpPr>
      <dsp:spPr>
        <a:xfrm rot="5400000">
          <a:off x="2441048" y="2459506"/>
          <a:ext cx="880008" cy="3867699"/>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1120" tIns="6350" rIns="6350" bIns="6350" numCol="1" spcCol="1270" anchor="ctr" anchorCtr="0">
          <a:noAutofit/>
        </a:bodyPr>
        <a:lstStyle/>
        <a:p>
          <a:pPr marL="57150" lvl="1" indent="-57150" algn="l" defTabSz="444500">
            <a:lnSpc>
              <a:spcPct val="90000"/>
            </a:lnSpc>
            <a:spcBef>
              <a:spcPct val="0"/>
            </a:spcBef>
            <a:spcAft>
              <a:spcPct val="15000"/>
            </a:spcAft>
            <a:buChar char="•"/>
          </a:pPr>
          <a:r>
            <a:rPr lang="en-AU" sz="1000" b="1" kern="1200" dirty="0">
              <a:solidFill>
                <a:srgbClr val="FF0000"/>
              </a:solidFill>
            </a:rPr>
            <a:t> Act – Actions and Feedback</a:t>
          </a:r>
          <a:endParaRPr lang="en-US" sz="1000" kern="1200" dirty="0"/>
        </a:p>
        <a:p>
          <a:pPr marL="114300" lvl="2" indent="-57150" algn="l" defTabSz="444500">
            <a:lnSpc>
              <a:spcPct val="90000"/>
            </a:lnSpc>
            <a:spcBef>
              <a:spcPct val="0"/>
            </a:spcBef>
            <a:spcAft>
              <a:spcPct val="15000"/>
            </a:spcAft>
            <a:buChar char="•"/>
          </a:pPr>
          <a:r>
            <a:rPr lang="en-US" sz="1000" kern="1200" dirty="0"/>
            <a:t> Complete actions and review effectiveness</a:t>
          </a:r>
          <a:endParaRPr lang="en-AU" sz="1000" kern="1200" dirty="0"/>
        </a:p>
        <a:p>
          <a:pPr marL="114300" lvl="2" indent="-57150" algn="l" defTabSz="444500">
            <a:lnSpc>
              <a:spcPct val="90000"/>
            </a:lnSpc>
            <a:spcBef>
              <a:spcPct val="0"/>
            </a:spcBef>
            <a:spcAft>
              <a:spcPct val="15000"/>
            </a:spcAft>
            <a:buChar char="•"/>
          </a:pPr>
          <a:r>
            <a:rPr lang="en-AU" sz="1000" kern="1200" dirty="0"/>
            <a:t> </a:t>
          </a:r>
          <a:r>
            <a:rPr lang="en-AU" sz="1000" kern="1200" dirty="0">
              <a:solidFill>
                <a:schemeClr val="tx1"/>
              </a:solidFill>
            </a:rPr>
            <a:t>Provide feedback to team members on action status &amp; </a:t>
          </a:r>
          <a:r>
            <a:rPr lang="en-AU" sz="1000" kern="1200" dirty="0" err="1">
              <a:solidFill>
                <a:schemeClr val="tx1"/>
              </a:solidFill>
            </a:rPr>
            <a:t>LiFe</a:t>
          </a:r>
          <a:r>
            <a:rPr lang="en-AU" sz="1000" kern="1200" dirty="0">
              <a:solidFill>
                <a:schemeClr val="tx1"/>
              </a:solidFill>
            </a:rPr>
            <a:t> activities</a:t>
          </a:r>
        </a:p>
        <a:p>
          <a:pPr marL="114300" lvl="2" indent="-57150" algn="l" defTabSz="444500">
            <a:lnSpc>
              <a:spcPct val="90000"/>
            </a:lnSpc>
            <a:spcBef>
              <a:spcPct val="0"/>
            </a:spcBef>
            <a:spcAft>
              <a:spcPct val="15000"/>
            </a:spcAft>
            <a:buChar char="•"/>
          </a:pPr>
          <a:r>
            <a:rPr lang="en-AU" sz="1000" kern="1200" dirty="0">
              <a:solidFill>
                <a:schemeClr val="tx1"/>
              </a:solidFill>
              <a:latin typeface="Calibri"/>
              <a:ea typeface="+mn-ea"/>
              <a:cs typeface="+mn-cs"/>
            </a:rPr>
            <a:t> Plan next 24hrs </a:t>
          </a:r>
          <a:r>
            <a:rPr lang="en-AU" sz="1000" kern="1200" dirty="0" err="1">
              <a:solidFill>
                <a:schemeClr val="tx1"/>
              </a:solidFill>
              <a:latin typeface="Calibri"/>
              <a:ea typeface="+mn-ea"/>
              <a:cs typeface="+mn-cs"/>
            </a:rPr>
            <a:t>LiFe</a:t>
          </a:r>
          <a:r>
            <a:rPr lang="en-AU" sz="1000" kern="1200" dirty="0">
              <a:solidFill>
                <a:schemeClr val="tx1"/>
              </a:solidFill>
              <a:latin typeface="Calibri"/>
              <a:ea typeface="+mn-ea"/>
              <a:cs typeface="+mn-cs"/>
            </a:rPr>
            <a:t> activities (blackspots, other areas to learn and partner, fresh eyes</a:t>
          </a:r>
          <a:r>
            <a:rPr lang="en-AU" sz="1000" kern="1200" dirty="0">
              <a:solidFill>
                <a:schemeClr val="tx1"/>
              </a:solidFill>
            </a:rPr>
            <a:t> )</a:t>
          </a:r>
        </a:p>
      </dsp:txBody>
      <dsp:txXfrm rot="-5400000">
        <a:off x="947203" y="3996309"/>
        <a:ext cx="3824741" cy="79409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mn-M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BF3785-6A75-4726-AFAC-2A5BE16DFF68}" type="datetimeFigureOut">
              <a:rPr lang="mn-MN" smtClean="0"/>
              <a:t>2026.01.31</a:t>
            </a:fld>
            <a:endParaRPr lang="mn-MN"/>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mn-M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mn-M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mn-M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615194-B9CD-4416-BC5A-0C9CBF5EC746}" type="slidenum">
              <a:rPr lang="mn-MN" smtClean="0"/>
              <a:t>‹#›</a:t>
            </a:fld>
            <a:endParaRPr lang="mn-MN"/>
          </a:p>
        </p:txBody>
      </p:sp>
    </p:spTree>
    <p:extLst>
      <p:ext uri="{BB962C8B-B14F-4D97-AF65-F5344CB8AC3E}">
        <p14:creationId xmlns:p14="http://schemas.microsoft.com/office/powerpoint/2010/main" val="1284116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mn-MN" dirty="0"/>
          </a:p>
        </p:txBody>
      </p:sp>
      <p:sp>
        <p:nvSpPr>
          <p:cNvPr id="4" name="Slide Number Placeholder 3"/>
          <p:cNvSpPr>
            <a:spLocks noGrp="1"/>
          </p:cNvSpPr>
          <p:nvPr>
            <p:ph type="sldNum" sz="quarter" idx="10"/>
          </p:nvPr>
        </p:nvSpPr>
        <p:spPr/>
        <p:txBody>
          <a:bodyPr/>
          <a:lstStyle/>
          <a:p>
            <a:fld id="{56615194-B9CD-4416-BC5A-0C9CBF5EC746}" type="slidenum">
              <a:rPr lang="mn-MN" smtClean="0"/>
              <a:t>1</a:t>
            </a:fld>
            <a:endParaRPr lang="mn-MN"/>
          </a:p>
        </p:txBody>
      </p:sp>
    </p:spTree>
    <p:extLst>
      <p:ext uri="{BB962C8B-B14F-4D97-AF65-F5344CB8AC3E}">
        <p14:creationId xmlns:p14="http://schemas.microsoft.com/office/powerpoint/2010/main" val="2182121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Context/Why:</a:t>
            </a:r>
          </a:p>
          <a:p>
            <a:endParaRPr lang="en-US" dirty="0"/>
          </a:p>
          <a:p>
            <a:pPr marL="171450" indent="-171450">
              <a:buFontTx/>
              <a:buChar char="-"/>
            </a:pPr>
            <a:r>
              <a:rPr lang="en-US" dirty="0"/>
              <a:t>How do you understand the ‘Leadership in the Field’ – ‘to be leading in the field’? Your opinion?</a:t>
            </a:r>
          </a:p>
          <a:p>
            <a:pPr marL="171450" indent="-171450">
              <a:buFontTx/>
              <a:buChar char="-"/>
            </a:pPr>
            <a:r>
              <a:rPr lang="en-US" dirty="0"/>
              <a:t>How effective/quality do you think we demonstrate the leadership while we are in the field?</a:t>
            </a:r>
          </a:p>
          <a:p>
            <a:pPr marL="171450" indent="-171450">
              <a:buFontTx/>
              <a:buChar char="-"/>
            </a:pPr>
            <a:r>
              <a:rPr lang="en-US" dirty="0"/>
              <a:t>What do you think is our Team Members are expecting from us while we are spending time in the field?</a:t>
            </a:r>
          </a:p>
          <a:p>
            <a:pPr marL="171450" indent="-171450">
              <a:buFontTx/>
              <a:buChar char="-"/>
            </a:pPr>
            <a:endParaRPr lang="mn-MN" dirty="0"/>
          </a:p>
        </p:txBody>
      </p:sp>
      <p:sp>
        <p:nvSpPr>
          <p:cNvPr id="4" name="Slide Number Placeholder 3"/>
          <p:cNvSpPr>
            <a:spLocks noGrp="1"/>
          </p:cNvSpPr>
          <p:nvPr>
            <p:ph type="sldNum" sz="quarter" idx="10"/>
          </p:nvPr>
        </p:nvSpPr>
        <p:spPr/>
        <p:txBody>
          <a:bodyPr/>
          <a:lstStyle/>
          <a:p>
            <a:fld id="{56615194-B9CD-4416-BC5A-0C9CBF5EC746}" type="slidenum">
              <a:rPr lang="mn-MN" smtClean="0"/>
              <a:t>2</a:t>
            </a:fld>
            <a:endParaRPr lang="mn-MN"/>
          </a:p>
        </p:txBody>
      </p:sp>
    </p:spTree>
    <p:extLst>
      <p:ext uri="{BB962C8B-B14F-4D97-AF65-F5344CB8AC3E}">
        <p14:creationId xmlns:p14="http://schemas.microsoft.com/office/powerpoint/2010/main" val="1867427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dirty="0">
                <a:solidFill>
                  <a:schemeClr val="bg1"/>
                </a:solidFill>
                <a:ea typeface="Geneva" pitchFamily="51" charset="-128"/>
                <a:cs typeface="Geneva" pitchFamily="51" charset="-128"/>
              </a:rPr>
              <a:t>What is </a:t>
            </a:r>
            <a:r>
              <a:rPr lang="en-US" sz="1200" dirty="0" err="1">
                <a:solidFill>
                  <a:schemeClr val="bg1"/>
                </a:solidFill>
                <a:ea typeface="Geneva" pitchFamily="51" charset="-128"/>
                <a:cs typeface="Geneva" pitchFamily="51" charset="-128"/>
              </a:rPr>
              <a:t>LiF</a:t>
            </a:r>
            <a:r>
              <a:rPr lang="en-US" sz="1200" dirty="0">
                <a:solidFill>
                  <a:schemeClr val="bg1"/>
                </a:solidFill>
                <a:ea typeface="Geneva" pitchFamily="51" charset="-128"/>
                <a:cs typeface="Geneva" pitchFamily="51" charset="-128"/>
              </a:rPr>
              <a:t>:</a:t>
            </a:r>
            <a:endParaRPr lang="mn-MN" sz="1200" dirty="0">
              <a:solidFill>
                <a:schemeClr val="bg1"/>
              </a:solidFill>
              <a:ea typeface="Geneva" pitchFamily="51" charset="-128"/>
              <a:cs typeface="Geneva" pitchFamily="51" charset="-128"/>
            </a:endParaRPr>
          </a:p>
          <a:p>
            <a:pPr marL="342900" indent="-342900">
              <a:buFont typeface="Arial" panose="020B0604020202020204" pitchFamily="34" charset="0"/>
              <a:buChar char="•"/>
            </a:pPr>
            <a:r>
              <a:rPr lang="en-US" sz="1200" dirty="0">
                <a:solidFill>
                  <a:schemeClr val="bg1"/>
                </a:solidFill>
                <a:ea typeface="Geneva" pitchFamily="51" charset="-128"/>
                <a:cs typeface="Geneva" pitchFamily="51" charset="-128"/>
              </a:rPr>
              <a:t>A dedicated time every day for leaders to spend in the field speaking to employees </a:t>
            </a:r>
          </a:p>
          <a:p>
            <a:pPr marL="342900" indent="-342900">
              <a:buFont typeface="Arial" panose="020B0604020202020204" pitchFamily="34" charset="0"/>
              <a:buChar char="•"/>
            </a:pPr>
            <a:r>
              <a:rPr lang="en-US" sz="1200" dirty="0">
                <a:solidFill>
                  <a:schemeClr val="bg1"/>
                </a:solidFill>
                <a:ea typeface="Geneva" pitchFamily="51" charset="-128"/>
                <a:cs typeface="Geneva" pitchFamily="51" charset="-128"/>
              </a:rPr>
              <a:t>It’s also time for employees to interact with their leaders and express their opinions and concerns  </a:t>
            </a:r>
          </a:p>
          <a:p>
            <a:pPr marL="342900" indent="-342900">
              <a:buFont typeface="Arial" panose="020B0604020202020204" pitchFamily="34" charset="0"/>
              <a:buChar char="•"/>
            </a:pPr>
            <a:r>
              <a:rPr lang="en-US" sz="1200" dirty="0" err="1">
                <a:solidFill>
                  <a:schemeClr val="bg1"/>
                </a:solidFill>
                <a:ea typeface="Geneva" pitchFamily="51" charset="-128"/>
                <a:cs typeface="Geneva" pitchFamily="51" charset="-128"/>
              </a:rPr>
              <a:t>LiF</a:t>
            </a:r>
            <a:r>
              <a:rPr lang="en-US" sz="1200" dirty="0">
                <a:solidFill>
                  <a:schemeClr val="bg1"/>
                </a:solidFill>
                <a:ea typeface="Geneva" pitchFamily="51" charset="-128"/>
                <a:cs typeface="Geneva" pitchFamily="51" charset="-128"/>
              </a:rPr>
              <a:t> also offers leaders a chance to practice their skills by focusing on the ability to set clear expectations, manage performance and coach for capability</a:t>
            </a:r>
          </a:p>
          <a:p>
            <a:endParaRPr lang="mn-MN" dirty="0"/>
          </a:p>
        </p:txBody>
      </p:sp>
      <p:sp>
        <p:nvSpPr>
          <p:cNvPr id="4" name="Slide Number Placeholder 3"/>
          <p:cNvSpPr>
            <a:spLocks noGrp="1"/>
          </p:cNvSpPr>
          <p:nvPr>
            <p:ph type="sldNum" sz="quarter" idx="10"/>
          </p:nvPr>
        </p:nvSpPr>
        <p:spPr/>
        <p:txBody>
          <a:bodyPr/>
          <a:lstStyle/>
          <a:p>
            <a:fld id="{56615194-B9CD-4416-BC5A-0C9CBF5EC746}" type="slidenum">
              <a:rPr lang="mn-MN" smtClean="0"/>
              <a:t>3</a:t>
            </a:fld>
            <a:endParaRPr lang="mn-MN"/>
          </a:p>
        </p:txBody>
      </p:sp>
    </p:spTree>
    <p:extLst>
      <p:ext uri="{BB962C8B-B14F-4D97-AF65-F5344CB8AC3E}">
        <p14:creationId xmlns:p14="http://schemas.microsoft.com/office/powerpoint/2010/main" val="4100621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Clr>
                <a:schemeClr val="accent4"/>
              </a:buClr>
              <a:buFont typeface="Wingdings" panose="05000000000000000000" pitchFamily="2" charset="2"/>
              <a:buNone/>
            </a:pPr>
            <a:r>
              <a:rPr lang="mn-MN" sz="1200" dirty="0"/>
              <a:t>Өөрөөр хэлбэл</a:t>
            </a:r>
            <a:r>
              <a:rPr lang="en-US" sz="1200" dirty="0"/>
              <a:t>/In other words:</a:t>
            </a:r>
            <a:endParaRPr lang="mn-MN" sz="1200" dirty="0"/>
          </a:p>
          <a:p>
            <a:pPr marL="342900" indent="-342900">
              <a:buClr>
                <a:schemeClr val="accent4"/>
              </a:buClr>
              <a:buFont typeface="Wingdings" panose="05000000000000000000" pitchFamily="2" charset="2"/>
              <a:buChar char=""/>
            </a:pPr>
            <a:r>
              <a:rPr lang="en-AU" sz="1200" dirty="0"/>
              <a:t>An opportunity for cross team alignment on the implementation of our safety standards and tools</a:t>
            </a:r>
          </a:p>
          <a:p>
            <a:pPr marL="342900" indent="-342900">
              <a:buClr>
                <a:schemeClr val="accent4"/>
              </a:buClr>
              <a:buFont typeface="Wingdings" panose="05000000000000000000" pitchFamily="2" charset="2"/>
              <a:buChar char=""/>
            </a:pPr>
            <a:r>
              <a:rPr lang="en-AU" sz="1200" dirty="0"/>
              <a:t>A solid platform for us to listen, learn and collectively improve our safety performance through feedback from our people</a:t>
            </a:r>
          </a:p>
          <a:p>
            <a:pPr marL="342900" indent="-342900">
              <a:buClr>
                <a:schemeClr val="accent4"/>
              </a:buClr>
              <a:buFont typeface="Wingdings" panose="05000000000000000000" pitchFamily="2" charset="2"/>
              <a:buChar char=""/>
            </a:pPr>
            <a:r>
              <a:rPr lang="en-AU" sz="1200" dirty="0"/>
              <a:t>A chance to spend time in the field: the single most important thing we can do as a leader</a:t>
            </a:r>
            <a:endParaRPr lang="en-AU" dirty="0"/>
          </a:p>
          <a:p>
            <a:endParaRPr lang="mn-MN" dirty="0"/>
          </a:p>
        </p:txBody>
      </p:sp>
      <p:sp>
        <p:nvSpPr>
          <p:cNvPr id="4" name="Slide Number Placeholder 3"/>
          <p:cNvSpPr>
            <a:spLocks noGrp="1"/>
          </p:cNvSpPr>
          <p:nvPr>
            <p:ph type="sldNum" sz="quarter" idx="10"/>
          </p:nvPr>
        </p:nvSpPr>
        <p:spPr/>
        <p:txBody>
          <a:bodyPr/>
          <a:lstStyle/>
          <a:p>
            <a:fld id="{56615194-B9CD-4416-BC5A-0C9CBF5EC746}" type="slidenum">
              <a:rPr lang="mn-MN" smtClean="0"/>
              <a:t>4</a:t>
            </a:fld>
            <a:endParaRPr lang="mn-MN"/>
          </a:p>
        </p:txBody>
      </p:sp>
    </p:spTree>
    <p:extLst>
      <p:ext uri="{BB962C8B-B14F-4D97-AF65-F5344CB8AC3E}">
        <p14:creationId xmlns:p14="http://schemas.microsoft.com/office/powerpoint/2010/main" val="37010619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Purpose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Arial" panose="020B0604020202020204" pitchFamily="34" charset="0"/>
                <a:ea typeface="Times New Roman" panose="02020603050405020304" pitchFamily="18" charset="0"/>
                <a:cs typeface="Arial" panose="020B0604020202020204" pitchFamily="34" charset="0"/>
              </a:rPr>
              <a:t>The purpose of </a:t>
            </a:r>
            <a:r>
              <a:rPr lang="en-GB" sz="1800" dirty="0" err="1">
                <a:effectLst/>
                <a:latin typeface="Arial" panose="020B0604020202020204" pitchFamily="34" charset="0"/>
                <a:ea typeface="Times New Roman" panose="02020603050405020304" pitchFamily="18" charset="0"/>
                <a:cs typeface="Arial" panose="020B0604020202020204" pitchFamily="34" charset="0"/>
              </a:rPr>
              <a:t>LiFe</a:t>
            </a:r>
            <a:r>
              <a:rPr lang="en-GB" sz="1800" dirty="0">
                <a:effectLst/>
                <a:latin typeface="Arial" panose="020B0604020202020204" pitchFamily="34" charset="0"/>
                <a:ea typeface="Times New Roman" panose="02020603050405020304" pitchFamily="18" charset="0"/>
                <a:cs typeface="Arial" panose="020B0604020202020204" pitchFamily="34" charset="0"/>
              </a:rPr>
              <a:t> is for team members (for leaders secondary) to feel confident that their leaders know what is going on in the field and that they will support them to be </a:t>
            </a:r>
            <a:r>
              <a:rPr lang="en-US" sz="1800" dirty="0">
                <a:effectLst/>
                <a:latin typeface="Arial" panose="020B0604020202020204" pitchFamily="34" charset="0"/>
                <a:ea typeface="Times New Roman" panose="02020603050405020304" pitchFamily="18" charset="0"/>
                <a:cs typeface="Arial" panose="020B0604020202020204" pitchFamily="34" charset="0"/>
              </a:rPr>
              <a:t>safe and </a:t>
            </a:r>
            <a:r>
              <a:rPr lang="en-GB" sz="1800" dirty="0">
                <a:effectLst/>
                <a:latin typeface="Arial" panose="020B0604020202020204" pitchFamily="34" charset="0"/>
                <a:ea typeface="Times New Roman" panose="02020603050405020304" pitchFamily="18" charset="0"/>
                <a:cs typeface="Arial" panose="020B0604020202020204" pitchFamily="34" charset="0"/>
              </a:rPr>
              <a:t>successful in their tasks. </a:t>
            </a:r>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a:p>
            <a:endParaRPr lang="mn-MN" dirty="0"/>
          </a:p>
        </p:txBody>
      </p:sp>
      <p:sp>
        <p:nvSpPr>
          <p:cNvPr id="4" name="Slide Number Placeholder 3"/>
          <p:cNvSpPr>
            <a:spLocks noGrp="1"/>
          </p:cNvSpPr>
          <p:nvPr>
            <p:ph type="sldNum" sz="quarter" idx="10"/>
          </p:nvPr>
        </p:nvSpPr>
        <p:spPr/>
        <p:txBody>
          <a:bodyPr/>
          <a:lstStyle/>
          <a:p>
            <a:fld id="{56615194-B9CD-4416-BC5A-0C9CBF5EC746}" type="slidenum">
              <a:rPr lang="mn-MN" smtClean="0"/>
              <a:t>5</a:t>
            </a:fld>
            <a:endParaRPr lang="mn-MN"/>
          </a:p>
        </p:txBody>
      </p:sp>
    </p:spTree>
    <p:extLst>
      <p:ext uri="{BB962C8B-B14F-4D97-AF65-F5344CB8AC3E}">
        <p14:creationId xmlns:p14="http://schemas.microsoft.com/office/powerpoint/2010/main" val="2668283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LiF</a:t>
            </a:r>
            <a:r>
              <a:rPr lang="en-US" dirty="0"/>
              <a:t> Process/How we do it</a:t>
            </a:r>
          </a:p>
        </p:txBody>
      </p:sp>
      <p:sp>
        <p:nvSpPr>
          <p:cNvPr id="4" name="Slide Number Placeholder 3"/>
          <p:cNvSpPr>
            <a:spLocks noGrp="1"/>
          </p:cNvSpPr>
          <p:nvPr>
            <p:ph type="sldNum" sz="quarter" idx="5"/>
          </p:nvPr>
        </p:nvSpPr>
        <p:spPr/>
        <p:txBody>
          <a:bodyPr/>
          <a:lstStyle/>
          <a:p>
            <a:fld id="{56615194-B9CD-4416-BC5A-0C9CBF5EC746}" type="slidenum">
              <a:rPr lang="mn-MN" smtClean="0"/>
              <a:t>6</a:t>
            </a:fld>
            <a:endParaRPr lang="mn-MN"/>
          </a:p>
        </p:txBody>
      </p:sp>
    </p:spTree>
    <p:extLst>
      <p:ext uri="{BB962C8B-B14F-4D97-AF65-F5344CB8AC3E}">
        <p14:creationId xmlns:p14="http://schemas.microsoft.com/office/powerpoint/2010/main" val="36457313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mn-MN" dirty="0"/>
          </a:p>
        </p:txBody>
      </p:sp>
      <p:sp>
        <p:nvSpPr>
          <p:cNvPr id="4" name="Slide Number Placeholder 3"/>
          <p:cNvSpPr>
            <a:spLocks noGrp="1"/>
          </p:cNvSpPr>
          <p:nvPr>
            <p:ph type="sldNum" sz="quarter" idx="10"/>
          </p:nvPr>
        </p:nvSpPr>
        <p:spPr/>
        <p:txBody>
          <a:bodyPr/>
          <a:lstStyle/>
          <a:p>
            <a:fld id="{56615194-B9CD-4416-BC5A-0C9CBF5EC746}" type="slidenum">
              <a:rPr lang="mn-MN" smtClean="0"/>
              <a:t>7</a:t>
            </a:fld>
            <a:endParaRPr lang="mn-MN"/>
          </a:p>
        </p:txBody>
      </p:sp>
    </p:spTree>
    <p:extLst>
      <p:ext uri="{BB962C8B-B14F-4D97-AF65-F5344CB8AC3E}">
        <p14:creationId xmlns:p14="http://schemas.microsoft.com/office/powerpoint/2010/main" val="3863102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7FEE66-7287-47A9-AE9E-65EB14FD3608}" type="slidenum">
              <a:rPr lang="en-US" smtClean="0"/>
              <a:t>8</a:t>
            </a:fld>
            <a:endParaRPr lang="en-US" dirty="0"/>
          </a:p>
        </p:txBody>
      </p:sp>
    </p:spTree>
    <p:extLst>
      <p:ext uri="{BB962C8B-B14F-4D97-AF65-F5344CB8AC3E}">
        <p14:creationId xmlns:p14="http://schemas.microsoft.com/office/powerpoint/2010/main" val="2160243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5791DA-C27F-4395-AED7-1A65602D9ED0}" type="datetimeFigureOut">
              <a:rPr lang="mn-MN" smtClean="0"/>
              <a:t>2026.01.31</a:t>
            </a:fld>
            <a:endParaRPr lang="mn-MN"/>
          </a:p>
        </p:txBody>
      </p:sp>
      <p:sp>
        <p:nvSpPr>
          <p:cNvPr id="5" name="Footer Placeholder 4"/>
          <p:cNvSpPr>
            <a:spLocks noGrp="1"/>
          </p:cNvSpPr>
          <p:nvPr>
            <p:ph type="ftr" sz="quarter" idx="11"/>
          </p:nvPr>
        </p:nvSpPr>
        <p:spPr/>
        <p:txBody>
          <a:bodyPr/>
          <a:lstStyle/>
          <a:p>
            <a:endParaRPr lang="mn-MN"/>
          </a:p>
        </p:txBody>
      </p:sp>
      <p:sp>
        <p:nvSpPr>
          <p:cNvPr id="6" name="Slide Number Placeholder 5"/>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2306988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791DA-C27F-4395-AED7-1A65602D9ED0}" type="datetimeFigureOut">
              <a:rPr lang="mn-MN" smtClean="0"/>
              <a:t>2026.01.31</a:t>
            </a:fld>
            <a:endParaRPr lang="mn-MN"/>
          </a:p>
        </p:txBody>
      </p:sp>
      <p:sp>
        <p:nvSpPr>
          <p:cNvPr id="5" name="Footer Placeholder 4"/>
          <p:cNvSpPr>
            <a:spLocks noGrp="1"/>
          </p:cNvSpPr>
          <p:nvPr>
            <p:ph type="ftr" sz="quarter" idx="11"/>
          </p:nvPr>
        </p:nvSpPr>
        <p:spPr/>
        <p:txBody>
          <a:bodyPr/>
          <a:lstStyle/>
          <a:p>
            <a:endParaRPr lang="mn-MN"/>
          </a:p>
        </p:txBody>
      </p:sp>
      <p:sp>
        <p:nvSpPr>
          <p:cNvPr id="6" name="Slide Number Placeholder 5"/>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1186170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791DA-C27F-4395-AED7-1A65602D9ED0}" type="datetimeFigureOut">
              <a:rPr lang="mn-MN" smtClean="0"/>
              <a:t>2026.01.31</a:t>
            </a:fld>
            <a:endParaRPr lang="mn-MN"/>
          </a:p>
        </p:txBody>
      </p:sp>
      <p:sp>
        <p:nvSpPr>
          <p:cNvPr id="5" name="Footer Placeholder 4"/>
          <p:cNvSpPr>
            <a:spLocks noGrp="1"/>
          </p:cNvSpPr>
          <p:nvPr>
            <p:ph type="ftr" sz="quarter" idx="11"/>
          </p:nvPr>
        </p:nvSpPr>
        <p:spPr/>
        <p:txBody>
          <a:bodyPr/>
          <a:lstStyle/>
          <a:p>
            <a:endParaRPr lang="mn-MN"/>
          </a:p>
        </p:txBody>
      </p:sp>
      <p:sp>
        <p:nvSpPr>
          <p:cNvPr id="6" name="Slide Number Placeholder 5"/>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3607599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791DA-C27F-4395-AED7-1A65602D9ED0}" type="datetimeFigureOut">
              <a:rPr lang="mn-MN" smtClean="0"/>
              <a:t>2026.01.31</a:t>
            </a:fld>
            <a:endParaRPr lang="mn-MN"/>
          </a:p>
        </p:txBody>
      </p:sp>
      <p:sp>
        <p:nvSpPr>
          <p:cNvPr id="5" name="Footer Placeholder 4"/>
          <p:cNvSpPr>
            <a:spLocks noGrp="1"/>
          </p:cNvSpPr>
          <p:nvPr>
            <p:ph type="ftr" sz="quarter" idx="11"/>
          </p:nvPr>
        </p:nvSpPr>
        <p:spPr/>
        <p:txBody>
          <a:bodyPr/>
          <a:lstStyle/>
          <a:p>
            <a:endParaRPr lang="mn-MN"/>
          </a:p>
        </p:txBody>
      </p:sp>
      <p:sp>
        <p:nvSpPr>
          <p:cNvPr id="6" name="Slide Number Placeholder 5"/>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2445947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5791DA-C27F-4395-AED7-1A65602D9ED0}" type="datetimeFigureOut">
              <a:rPr lang="mn-MN" smtClean="0"/>
              <a:t>2026.01.31</a:t>
            </a:fld>
            <a:endParaRPr lang="mn-MN"/>
          </a:p>
        </p:txBody>
      </p:sp>
      <p:sp>
        <p:nvSpPr>
          <p:cNvPr id="5" name="Footer Placeholder 4"/>
          <p:cNvSpPr>
            <a:spLocks noGrp="1"/>
          </p:cNvSpPr>
          <p:nvPr>
            <p:ph type="ftr" sz="quarter" idx="11"/>
          </p:nvPr>
        </p:nvSpPr>
        <p:spPr/>
        <p:txBody>
          <a:bodyPr/>
          <a:lstStyle/>
          <a:p>
            <a:endParaRPr lang="mn-MN"/>
          </a:p>
        </p:txBody>
      </p:sp>
      <p:sp>
        <p:nvSpPr>
          <p:cNvPr id="6" name="Slide Number Placeholder 5"/>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2357248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5791DA-C27F-4395-AED7-1A65602D9ED0}" type="datetimeFigureOut">
              <a:rPr lang="mn-MN" smtClean="0"/>
              <a:t>2026.01.31</a:t>
            </a:fld>
            <a:endParaRPr lang="mn-MN"/>
          </a:p>
        </p:txBody>
      </p:sp>
      <p:sp>
        <p:nvSpPr>
          <p:cNvPr id="6" name="Footer Placeholder 5"/>
          <p:cNvSpPr>
            <a:spLocks noGrp="1"/>
          </p:cNvSpPr>
          <p:nvPr>
            <p:ph type="ftr" sz="quarter" idx="11"/>
          </p:nvPr>
        </p:nvSpPr>
        <p:spPr/>
        <p:txBody>
          <a:bodyPr/>
          <a:lstStyle/>
          <a:p>
            <a:endParaRPr lang="mn-MN"/>
          </a:p>
        </p:txBody>
      </p:sp>
      <p:sp>
        <p:nvSpPr>
          <p:cNvPr id="7" name="Slide Number Placeholder 6"/>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2540128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5791DA-C27F-4395-AED7-1A65602D9ED0}" type="datetimeFigureOut">
              <a:rPr lang="mn-MN" smtClean="0"/>
              <a:t>2026.01.31</a:t>
            </a:fld>
            <a:endParaRPr lang="mn-MN"/>
          </a:p>
        </p:txBody>
      </p:sp>
      <p:sp>
        <p:nvSpPr>
          <p:cNvPr id="8" name="Footer Placeholder 7"/>
          <p:cNvSpPr>
            <a:spLocks noGrp="1"/>
          </p:cNvSpPr>
          <p:nvPr>
            <p:ph type="ftr" sz="quarter" idx="11"/>
          </p:nvPr>
        </p:nvSpPr>
        <p:spPr/>
        <p:txBody>
          <a:bodyPr/>
          <a:lstStyle/>
          <a:p>
            <a:endParaRPr lang="mn-MN"/>
          </a:p>
        </p:txBody>
      </p:sp>
      <p:sp>
        <p:nvSpPr>
          <p:cNvPr id="9" name="Slide Number Placeholder 8"/>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1595082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5791DA-C27F-4395-AED7-1A65602D9ED0}" type="datetimeFigureOut">
              <a:rPr lang="mn-MN" smtClean="0"/>
              <a:t>2026.01.31</a:t>
            </a:fld>
            <a:endParaRPr lang="mn-MN"/>
          </a:p>
        </p:txBody>
      </p:sp>
      <p:sp>
        <p:nvSpPr>
          <p:cNvPr id="4" name="Footer Placeholder 3"/>
          <p:cNvSpPr>
            <a:spLocks noGrp="1"/>
          </p:cNvSpPr>
          <p:nvPr>
            <p:ph type="ftr" sz="quarter" idx="11"/>
          </p:nvPr>
        </p:nvSpPr>
        <p:spPr/>
        <p:txBody>
          <a:bodyPr/>
          <a:lstStyle/>
          <a:p>
            <a:endParaRPr lang="mn-MN"/>
          </a:p>
        </p:txBody>
      </p:sp>
      <p:sp>
        <p:nvSpPr>
          <p:cNvPr id="5" name="Slide Number Placeholder 4"/>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961916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5791DA-C27F-4395-AED7-1A65602D9ED0}" type="datetimeFigureOut">
              <a:rPr lang="mn-MN" smtClean="0"/>
              <a:t>2026.01.31</a:t>
            </a:fld>
            <a:endParaRPr lang="mn-MN"/>
          </a:p>
        </p:txBody>
      </p:sp>
      <p:sp>
        <p:nvSpPr>
          <p:cNvPr id="3" name="Footer Placeholder 2"/>
          <p:cNvSpPr>
            <a:spLocks noGrp="1"/>
          </p:cNvSpPr>
          <p:nvPr>
            <p:ph type="ftr" sz="quarter" idx="11"/>
          </p:nvPr>
        </p:nvSpPr>
        <p:spPr/>
        <p:txBody>
          <a:bodyPr/>
          <a:lstStyle/>
          <a:p>
            <a:endParaRPr lang="mn-MN"/>
          </a:p>
        </p:txBody>
      </p:sp>
      <p:sp>
        <p:nvSpPr>
          <p:cNvPr id="4" name="Slide Number Placeholder 3"/>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2878764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5791DA-C27F-4395-AED7-1A65602D9ED0}" type="datetimeFigureOut">
              <a:rPr lang="mn-MN" smtClean="0"/>
              <a:t>2026.01.31</a:t>
            </a:fld>
            <a:endParaRPr lang="mn-MN"/>
          </a:p>
        </p:txBody>
      </p:sp>
      <p:sp>
        <p:nvSpPr>
          <p:cNvPr id="6" name="Footer Placeholder 5"/>
          <p:cNvSpPr>
            <a:spLocks noGrp="1"/>
          </p:cNvSpPr>
          <p:nvPr>
            <p:ph type="ftr" sz="quarter" idx="11"/>
          </p:nvPr>
        </p:nvSpPr>
        <p:spPr/>
        <p:txBody>
          <a:bodyPr/>
          <a:lstStyle/>
          <a:p>
            <a:endParaRPr lang="mn-MN"/>
          </a:p>
        </p:txBody>
      </p:sp>
      <p:sp>
        <p:nvSpPr>
          <p:cNvPr id="7" name="Slide Number Placeholder 6"/>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21059931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5791DA-C27F-4395-AED7-1A65602D9ED0}" type="datetimeFigureOut">
              <a:rPr lang="mn-MN" smtClean="0"/>
              <a:t>2026.01.31</a:t>
            </a:fld>
            <a:endParaRPr lang="mn-MN"/>
          </a:p>
        </p:txBody>
      </p:sp>
      <p:sp>
        <p:nvSpPr>
          <p:cNvPr id="6" name="Footer Placeholder 5"/>
          <p:cNvSpPr>
            <a:spLocks noGrp="1"/>
          </p:cNvSpPr>
          <p:nvPr>
            <p:ph type="ftr" sz="quarter" idx="11"/>
          </p:nvPr>
        </p:nvSpPr>
        <p:spPr/>
        <p:txBody>
          <a:bodyPr/>
          <a:lstStyle/>
          <a:p>
            <a:endParaRPr lang="mn-MN"/>
          </a:p>
        </p:txBody>
      </p:sp>
      <p:sp>
        <p:nvSpPr>
          <p:cNvPr id="7" name="Slide Number Placeholder 6"/>
          <p:cNvSpPr>
            <a:spLocks noGrp="1"/>
          </p:cNvSpPr>
          <p:nvPr>
            <p:ph type="sldNum" sz="quarter" idx="12"/>
          </p:nvPr>
        </p:nvSpPr>
        <p:spPr/>
        <p:txBody>
          <a:bodyPr/>
          <a:lstStyle/>
          <a:p>
            <a:fld id="{828919B2-679A-4582-88CA-825D98285F92}" type="slidenum">
              <a:rPr lang="mn-MN" smtClean="0"/>
              <a:t>‹#›</a:t>
            </a:fld>
            <a:endParaRPr lang="mn-MN"/>
          </a:p>
        </p:txBody>
      </p:sp>
    </p:spTree>
    <p:extLst>
      <p:ext uri="{BB962C8B-B14F-4D97-AF65-F5344CB8AC3E}">
        <p14:creationId xmlns:p14="http://schemas.microsoft.com/office/powerpoint/2010/main" val="2143776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5791DA-C27F-4395-AED7-1A65602D9ED0}" type="datetimeFigureOut">
              <a:rPr lang="mn-MN" smtClean="0"/>
              <a:t>2026.01.31</a:t>
            </a:fld>
            <a:endParaRPr lang="mn-MN"/>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mn-MN"/>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8919B2-679A-4582-88CA-825D98285F92}" type="slidenum">
              <a:rPr lang="mn-MN" smtClean="0"/>
              <a:t>‹#›</a:t>
            </a:fld>
            <a:endParaRPr lang="mn-MN"/>
          </a:p>
        </p:txBody>
      </p:sp>
    </p:spTree>
    <p:extLst>
      <p:ext uri="{BB962C8B-B14F-4D97-AF65-F5344CB8AC3E}">
        <p14:creationId xmlns:p14="http://schemas.microsoft.com/office/powerpoint/2010/main" val="287215257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png"/><Relationship Id="rId7" Type="http://schemas.openxmlformats.org/officeDocument/2006/relationships/diagramQuickStyle" Target="../diagrams/quickStyle1.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png"/><Relationship Id="rId9" Type="http://schemas.microsoft.com/office/2007/relationships/diagramDrawing" Target="../diagrams/drawing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p:cNvPicPr>
            <a:picLocks noChangeAspect="1"/>
          </p:cNvPicPr>
          <p:nvPr/>
        </p:nvPicPr>
        <p:blipFill rotWithShape="1">
          <a:blip r:embed="rId3" cstate="print">
            <a:extLst>
              <a:ext uri="{28A0092B-C50C-407E-A947-70E740481C1C}">
                <a14:useLocalDpi xmlns:a14="http://schemas.microsoft.com/office/drawing/2010/main" val="0"/>
              </a:ext>
            </a:extLst>
          </a:blip>
          <a:srcRect t="9674"/>
          <a:stretch/>
        </p:blipFill>
        <p:spPr>
          <a:xfrm>
            <a:off x="-5" y="-15832"/>
            <a:ext cx="9906005" cy="5966483"/>
          </a:xfrm>
          <a:prstGeom prst="rect">
            <a:avLst/>
          </a:prstGeom>
        </p:spPr>
      </p:pic>
      <p:sp>
        <p:nvSpPr>
          <p:cNvPr id="30" name="Rectangle 29"/>
          <p:cNvSpPr/>
          <p:nvPr/>
        </p:nvSpPr>
        <p:spPr>
          <a:xfrm>
            <a:off x="-6" y="-15831"/>
            <a:ext cx="9906006" cy="6873712"/>
          </a:xfrm>
          <a:prstGeom prst="rect">
            <a:avLst/>
          </a:prstGeom>
          <a:solidFill>
            <a:srgbClr val="F37730">
              <a:alpha val="8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69957" y="1759421"/>
            <a:ext cx="2566086" cy="1514412"/>
          </a:xfrm>
          <a:prstGeom prst="rect">
            <a:avLst/>
          </a:prstGeom>
        </p:spPr>
      </p:pic>
      <p:sp>
        <p:nvSpPr>
          <p:cNvPr id="44" name="Rectangle 43"/>
          <p:cNvSpPr/>
          <p:nvPr/>
        </p:nvSpPr>
        <p:spPr>
          <a:xfrm>
            <a:off x="-2" y="5838824"/>
            <a:ext cx="9906002" cy="808563"/>
          </a:xfrm>
          <a:prstGeom prst="rect">
            <a:avLst/>
          </a:prstGeom>
          <a:solidFill>
            <a:srgbClr val="F37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4" y="3476625"/>
            <a:ext cx="9906004" cy="3170761"/>
          </a:xfrm>
          <a:prstGeom prst="rect">
            <a:avLst/>
          </a:prstGeom>
          <a:gradFill flip="none" rotWithShape="1">
            <a:gsLst>
              <a:gs pos="0">
                <a:srgbClr val="F37730">
                  <a:alpha val="0"/>
                </a:srgbClr>
              </a:gs>
              <a:gs pos="58000">
                <a:srgbClr val="F37730">
                  <a:alpha val="74000"/>
                </a:srgbClr>
              </a:gs>
              <a:gs pos="100000">
                <a:srgbClr val="F37730"/>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rotWithShape="1">
          <a:blip r:embed="rId5"/>
          <a:srcRect t="49102" b="1"/>
          <a:stretch/>
        </p:blipFill>
        <p:spPr>
          <a:xfrm>
            <a:off x="0" y="3429000"/>
            <a:ext cx="9906859" cy="3500128"/>
          </a:xfrm>
          <a:prstGeom prst="rect">
            <a:avLst/>
          </a:prstGeom>
        </p:spPr>
      </p:pic>
      <p:sp>
        <p:nvSpPr>
          <p:cNvPr id="61" name="Rectangle 60"/>
          <p:cNvSpPr/>
          <p:nvPr/>
        </p:nvSpPr>
        <p:spPr>
          <a:xfrm>
            <a:off x="1507189" y="3273833"/>
            <a:ext cx="6907467" cy="1631216"/>
          </a:xfrm>
          <a:prstGeom prst="rect">
            <a:avLst/>
          </a:prstGeom>
        </p:spPr>
        <p:txBody>
          <a:bodyPr wrap="square">
            <a:spAutoFit/>
          </a:bodyPr>
          <a:lstStyle/>
          <a:p>
            <a:pPr algn="ctr"/>
            <a:r>
              <a:rPr lang="mn-MN" sz="4400" b="1" dirty="0">
                <a:solidFill>
                  <a:schemeClr val="bg1"/>
                </a:solidFill>
                <a:latin typeface="Mogul Antique Olive" panose="020B0603020204030204" pitchFamily="34" charset="0"/>
                <a:ea typeface="Adobe Gothic Std B" panose="020B0800000000000000" pitchFamily="34" charset="-128"/>
              </a:rPr>
              <a:t>ОЮУ ТОЛГОЙ</a:t>
            </a:r>
          </a:p>
          <a:p>
            <a:pPr algn="ctr"/>
            <a:endParaRPr lang="mn-MN" sz="2800" b="1" dirty="0">
              <a:solidFill>
                <a:schemeClr val="bg1"/>
              </a:solidFill>
              <a:latin typeface="Mogul Antique Olive" panose="020B0603020204030204" pitchFamily="34" charset="0"/>
              <a:ea typeface="Adobe Gothic Std B" panose="020B0800000000000000" pitchFamily="34" charset="-128"/>
            </a:endParaRPr>
          </a:p>
          <a:p>
            <a:pPr algn="ctr"/>
            <a:r>
              <a:rPr lang="mn-MN" sz="2800" b="1" dirty="0">
                <a:solidFill>
                  <a:schemeClr val="bg1"/>
                </a:solidFill>
                <a:latin typeface="Mogul Antique Olive" panose="020B0603020204030204" pitchFamily="34" charset="0"/>
                <a:ea typeface="Adobe Gothic Std B" panose="020B0800000000000000" pitchFamily="34" charset="-128"/>
              </a:rPr>
              <a:t>АЖЛЫН ТАЛБАЙ ДЭЭРХ МАНЛАЙЛАЛ</a:t>
            </a:r>
          </a:p>
        </p:txBody>
      </p:sp>
      <p:sp>
        <p:nvSpPr>
          <p:cNvPr id="72" name="Freeform 71"/>
          <p:cNvSpPr/>
          <p:nvPr/>
        </p:nvSpPr>
        <p:spPr>
          <a:xfrm>
            <a:off x="0" y="6030497"/>
            <a:ext cx="9906000" cy="827384"/>
          </a:xfrm>
          <a:custGeom>
            <a:avLst/>
            <a:gdLst>
              <a:gd name="connsiteX0" fmla="*/ 4953000 w 9906000"/>
              <a:gd name="connsiteY0" fmla="*/ 0 h 827290"/>
              <a:gd name="connsiteX1" fmla="*/ 8478982 w 9906000"/>
              <a:gd name="connsiteY1" fmla="*/ 457201 h 827290"/>
              <a:gd name="connsiteX2" fmla="*/ 9906000 w 9906000"/>
              <a:gd name="connsiteY2" fmla="*/ 457201 h 827290"/>
              <a:gd name="connsiteX3" fmla="*/ 9906000 w 9906000"/>
              <a:gd name="connsiteY3" fmla="*/ 528721 h 827290"/>
              <a:gd name="connsiteX4" fmla="*/ 9906000 w 9906000"/>
              <a:gd name="connsiteY4" fmla="*/ 714895 h 827290"/>
              <a:gd name="connsiteX5" fmla="*/ 9906000 w 9906000"/>
              <a:gd name="connsiteY5" fmla="*/ 827290 h 827290"/>
              <a:gd name="connsiteX6" fmla="*/ 0 w 9906000"/>
              <a:gd name="connsiteY6" fmla="*/ 827290 h 827290"/>
              <a:gd name="connsiteX7" fmla="*/ 0 w 9906000"/>
              <a:gd name="connsiteY7" fmla="*/ 739832 h 827290"/>
              <a:gd name="connsiteX8" fmla="*/ 0 w 9906000"/>
              <a:gd name="connsiteY8" fmla="*/ 528721 h 827290"/>
              <a:gd name="connsiteX9" fmla="*/ 0 w 9906000"/>
              <a:gd name="connsiteY9" fmla="*/ 457201 h 827290"/>
              <a:gd name="connsiteX10" fmla="*/ 1427018 w 9906000"/>
              <a:gd name="connsiteY10" fmla="*/ 457201 h 827290"/>
              <a:gd name="connsiteX11" fmla="*/ 4953000 w 9906000"/>
              <a:gd name="connsiteY11" fmla="*/ 0 h 827290"/>
              <a:gd name="connsiteX0" fmla="*/ 4953000 w 9906000"/>
              <a:gd name="connsiteY0" fmla="*/ 0 h 827290"/>
              <a:gd name="connsiteX1" fmla="*/ 8478982 w 9906000"/>
              <a:gd name="connsiteY1" fmla="*/ 457201 h 827290"/>
              <a:gd name="connsiteX2" fmla="*/ 9906000 w 9906000"/>
              <a:gd name="connsiteY2" fmla="*/ 457201 h 827290"/>
              <a:gd name="connsiteX3" fmla="*/ 9906000 w 9906000"/>
              <a:gd name="connsiteY3" fmla="*/ 528721 h 827290"/>
              <a:gd name="connsiteX4" fmla="*/ 9906000 w 9906000"/>
              <a:gd name="connsiteY4" fmla="*/ 714895 h 827290"/>
              <a:gd name="connsiteX5" fmla="*/ 9906000 w 9906000"/>
              <a:gd name="connsiteY5" fmla="*/ 827290 h 827290"/>
              <a:gd name="connsiteX6" fmla="*/ 0 w 9906000"/>
              <a:gd name="connsiteY6" fmla="*/ 827290 h 827290"/>
              <a:gd name="connsiteX7" fmla="*/ 0 w 9906000"/>
              <a:gd name="connsiteY7" fmla="*/ 739832 h 827290"/>
              <a:gd name="connsiteX8" fmla="*/ 0 w 9906000"/>
              <a:gd name="connsiteY8" fmla="*/ 528721 h 827290"/>
              <a:gd name="connsiteX9" fmla="*/ 0 w 9906000"/>
              <a:gd name="connsiteY9" fmla="*/ 457201 h 827290"/>
              <a:gd name="connsiteX10" fmla="*/ 1427018 w 9906000"/>
              <a:gd name="connsiteY10" fmla="*/ 457201 h 827290"/>
              <a:gd name="connsiteX11" fmla="*/ 4953000 w 9906000"/>
              <a:gd name="connsiteY11" fmla="*/ 0 h 827290"/>
              <a:gd name="connsiteX0" fmla="*/ 4953000 w 9906000"/>
              <a:gd name="connsiteY0" fmla="*/ 0 h 827290"/>
              <a:gd name="connsiteX1" fmla="*/ 8478982 w 9906000"/>
              <a:gd name="connsiteY1" fmla="*/ 457201 h 827290"/>
              <a:gd name="connsiteX2" fmla="*/ 9906000 w 9906000"/>
              <a:gd name="connsiteY2" fmla="*/ 457201 h 827290"/>
              <a:gd name="connsiteX3" fmla="*/ 9906000 w 9906000"/>
              <a:gd name="connsiteY3" fmla="*/ 528721 h 827290"/>
              <a:gd name="connsiteX4" fmla="*/ 9906000 w 9906000"/>
              <a:gd name="connsiteY4" fmla="*/ 714895 h 827290"/>
              <a:gd name="connsiteX5" fmla="*/ 9906000 w 9906000"/>
              <a:gd name="connsiteY5" fmla="*/ 827290 h 827290"/>
              <a:gd name="connsiteX6" fmla="*/ 0 w 9906000"/>
              <a:gd name="connsiteY6" fmla="*/ 827290 h 827290"/>
              <a:gd name="connsiteX7" fmla="*/ 0 w 9906000"/>
              <a:gd name="connsiteY7" fmla="*/ 739832 h 827290"/>
              <a:gd name="connsiteX8" fmla="*/ 0 w 9906000"/>
              <a:gd name="connsiteY8" fmla="*/ 528721 h 827290"/>
              <a:gd name="connsiteX9" fmla="*/ 0 w 9906000"/>
              <a:gd name="connsiteY9" fmla="*/ 457201 h 827290"/>
              <a:gd name="connsiteX10" fmla="*/ 1427018 w 9906000"/>
              <a:gd name="connsiteY10" fmla="*/ 457201 h 827290"/>
              <a:gd name="connsiteX11" fmla="*/ 4953000 w 9906000"/>
              <a:gd name="connsiteY11" fmla="*/ 0 h 827290"/>
              <a:gd name="connsiteX0" fmla="*/ 4953000 w 9906000"/>
              <a:gd name="connsiteY0" fmla="*/ 94 h 827384"/>
              <a:gd name="connsiteX1" fmla="*/ 8478982 w 9906000"/>
              <a:gd name="connsiteY1" fmla="*/ 457295 h 827384"/>
              <a:gd name="connsiteX2" fmla="*/ 9906000 w 9906000"/>
              <a:gd name="connsiteY2" fmla="*/ 457295 h 827384"/>
              <a:gd name="connsiteX3" fmla="*/ 9906000 w 9906000"/>
              <a:gd name="connsiteY3" fmla="*/ 528815 h 827384"/>
              <a:gd name="connsiteX4" fmla="*/ 9906000 w 9906000"/>
              <a:gd name="connsiteY4" fmla="*/ 714989 h 827384"/>
              <a:gd name="connsiteX5" fmla="*/ 9906000 w 9906000"/>
              <a:gd name="connsiteY5" fmla="*/ 827384 h 827384"/>
              <a:gd name="connsiteX6" fmla="*/ 0 w 9906000"/>
              <a:gd name="connsiteY6" fmla="*/ 827384 h 827384"/>
              <a:gd name="connsiteX7" fmla="*/ 0 w 9906000"/>
              <a:gd name="connsiteY7" fmla="*/ 739926 h 827384"/>
              <a:gd name="connsiteX8" fmla="*/ 0 w 9906000"/>
              <a:gd name="connsiteY8" fmla="*/ 528815 h 827384"/>
              <a:gd name="connsiteX9" fmla="*/ 0 w 9906000"/>
              <a:gd name="connsiteY9" fmla="*/ 457295 h 827384"/>
              <a:gd name="connsiteX10" fmla="*/ 1427018 w 9906000"/>
              <a:gd name="connsiteY10" fmla="*/ 457295 h 827384"/>
              <a:gd name="connsiteX11" fmla="*/ 4953000 w 9906000"/>
              <a:gd name="connsiteY11" fmla="*/ 94 h 827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06000" h="827384">
                <a:moveTo>
                  <a:pt x="4953000" y="94"/>
                </a:moveTo>
                <a:cubicBezTo>
                  <a:pt x="6184066" y="7714"/>
                  <a:pt x="7045777" y="465922"/>
                  <a:pt x="8478982" y="457295"/>
                </a:cubicBezTo>
                <a:lnTo>
                  <a:pt x="9906000" y="457295"/>
                </a:lnTo>
                <a:lnTo>
                  <a:pt x="9906000" y="528815"/>
                </a:lnTo>
                <a:lnTo>
                  <a:pt x="9906000" y="714989"/>
                </a:lnTo>
                <a:lnTo>
                  <a:pt x="9906000" y="827384"/>
                </a:lnTo>
                <a:lnTo>
                  <a:pt x="0" y="827384"/>
                </a:lnTo>
                <a:lnTo>
                  <a:pt x="0" y="739926"/>
                </a:lnTo>
                <a:lnTo>
                  <a:pt x="0" y="528815"/>
                </a:lnTo>
                <a:lnTo>
                  <a:pt x="0" y="457295"/>
                </a:lnTo>
                <a:cubicBezTo>
                  <a:pt x="475673" y="457295"/>
                  <a:pt x="-10613" y="468731"/>
                  <a:pt x="1427018" y="457295"/>
                </a:cubicBezTo>
                <a:cubicBezTo>
                  <a:pt x="2864649" y="445859"/>
                  <a:pt x="3721934" y="-7526"/>
                  <a:pt x="4953000" y="94"/>
                </a:cubicBezTo>
                <a:close/>
              </a:path>
            </a:pathLst>
          </a:custGeom>
          <a:solidFill>
            <a:srgbClr val="1099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698998" y="6266388"/>
            <a:ext cx="508002" cy="508002"/>
          </a:xfrm>
          <a:prstGeom prst="rect">
            <a:avLst/>
          </a:prstGeom>
        </p:spPr>
      </p:pic>
      <p:sp>
        <p:nvSpPr>
          <p:cNvPr id="2" name="Rectangle 1"/>
          <p:cNvSpPr/>
          <p:nvPr/>
        </p:nvSpPr>
        <p:spPr>
          <a:xfrm>
            <a:off x="3406345" y="5079938"/>
            <a:ext cx="2829698" cy="338554"/>
          </a:xfrm>
          <a:prstGeom prst="rect">
            <a:avLst/>
          </a:prstGeom>
        </p:spPr>
        <p:txBody>
          <a:bodyPr wrap="square">
            <a:spAutoFit/>
          </a:bodyPr>
          <a:lstStyle/>
          <a:p>
            <a:pPr algn="ctr"/>
            <a:r>
              <a:rPr lang="mn-MN" sz="1600" dirty="0">
                <a:solidFill>
                  <a:schemeClr val="bg1"/>
                </a:solidFill>
                <a:ea typeface="Adobe Gothic Std B" panose="020B0800000000000000" pitchFamily="34" charset="-128"/>
              </a:rPr>
              <a:t>ТАНИЛЦУУЛГА</a:t>
            </a:r>
            <a:endParaRPr lang="en-US" sz="1600" dirty="0">
              <a:solidFill>
                <a:schemeClr val="bg1"/>
              </a:solidFill>
              <a:ea typeface="Adobe Gothic Std B" panose="020B0800000000000000" pitchFamily="34" charset="-128"/>
            </a:endParaRPr>
          </a:p>
        </p:txBody>
      </p:sp>
      <p:sp>
        <p:nvSpPr>
          <p:cNvPr id="16" name="Rectangle 15">
            <a:extLst>
              <a:ext uri="{FF2B5EF4-FFF2-40B4-BE49-F238E27FC236}">
                <a16:creationId xmlns:a16="http://schemas.microsoft.com/office/drawing/2014/main" id="{1E01FCAB-6DAC-4D5F-A739-B74187712ADF}"/>
              </a:ext>
            </a:extLst>
          </p:cNvPr>
          <p:cNvSpPr/>
          <p:nvPr/>
        </p:nvSpPr>
        <p:spPr>
          <a:xfrm>
            <a:off x="3538151" y="5418492"/>
            <a:ext cx="2829698" cy="338554"/>
          </a:xfrm>
          <a:prstGeom prst="rect">
            <a:avLst/>
          </a:prstGeom>
        </p:spPr>
        <p:txBody>
          <a:bodyPr wrap="square">
            <a:spAutoFit/>
          </a:bodyPr>
          <a:lstStyle/>
          <a:p>
            <a:pPr algn="ctr"/>
            <a:r>
              <a:rPr lang="en-US" sz="1600" dirty="0">
                <a:solidFill>
                  <a:schemeClr val="bg1"/>
                </a:solidFill>
                <a:ea typeface="Adobe Gothic Std B" panose="020B0800000000000000" pitchFamily="34" charset="-128"/>
              </a:rPr>
              <a:t>2022</a:t>
            </a:r>
            <a:r>
              <a:rPr lang="mn-MN" sz="1600" dirty="0">
                <a:solidFill>
                  <a:schemeClr val="bg1"/>
                </a:solidFill>
                <a:ea typeface="Adobe Gothic Std B" panose="020B0800000000000000" pitchFamily="34" charset="-128"/>
              </a:rPr>
              <a:t> он</a:t>
            </a:r>
            <a:endParaRPr lang="en-US" sz="1600" dirty="0">
              <a:solidFill>
                <a:schemeClr val="bg1"/>
              </a:solidFill>
              <a:ea typeface="Adobe Gothic Std B" panose="020B0800000000000000" pitchFamily="34" charset="-128"/>
            </a:endParaRPr>
          </a:p>
        </p:txBody>
      </p:sp>
    </p:spTree>
    <p:extLst>
      <p:ext uri="{BB962C8B-B14F-4D97-AF65-F5344CB8AC3E}">
        <p14:creationId xmlns:p14="http://schemas.microsoft.com/office/powerpoint/2010/main" val="2945642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1+#ppt_h/2"/>
                                              </p:val>
                                            </p:tav>
                                            <p:tav tm="100000">
                                              <p:val>
                                                <p:strVal val="#ppt_y"/>
                                              </p:val>
                                            </p:tav>
                                          </p:tavLst>
                                        </p:anim>
                                      </p:childTnLst>
                                    </p:cTn>
                                  </p:par>
                                  <p:par>
                                    <p:cTn id="9" presetID="16" presetClass="entr" presetSubtype="37" fill="hold" grpId="0" nodeType="with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barn(outVertical)">
                                          <p:cBhvr>
                                            <p:cTn id="11" dur="500"/>
                                            <p:tgtEl>
                                              <p:spTgt spid="61"/>
                                            </p:tgtEl>
                                          </p:cBhvr>
                                        </p:animEffect>
                                      </p:childTnLst>
                                    </p:cTn>
                                  </p:par>
                                  <p:par>
                                    <p:cTn id="12" presetID="2" presetClass="entr" presetSubtype="4" fill="hold" nodeType="withEffect" p14:presetBounceEnd="44000">
                                      <p:stCondLst>
                                        <p:cond delay="600"/>
                                      </p:stCondLst>
                                      <p:childTnLst>
                                        <p:set>
                                          <p:cBhvr>
                                            <p:cTn id="13" dur="1" fill="hold">
                                              <p:stCondLst>
                                                <p:cond delay="0"/>
                                              </p:stCondLst>
                                            </p:cTn>
                                            <p:tgtEl>
                                              <p:spTgt spid="15"/>
                                            </p:tgtEl>
                                            <p:attrNameLst>
                                              <p:attrName>style.visibility</p:attrName>
                                            </p:attrNameLst>
                                          </p:cBhvr>
                                          <p:to>
                                            <p:strVal val="visible"/>
                                          </p:to>
                                        </p:set>
                                        <p:anim calcmode="lin" valueType="num" p14:bounceEnd="44000">
                                          <p:cBhvr additive="base">
                                            <p:cTn id="14" dur="500" fill="hold"/>
                                            <p:tgtEl>
                                              <p:spTgt spid="15"/>
                                            </p:tgtEl>
                                            <p:attrNameLst>
                                              <p:attrName>ppt_x</p:attrName>
                                            </p:attrNameLst>
                                          </p:cBhvr>
                                          <p:tavLst>
                                            <p:tav tm="0">
                                              <p:val>
                                                <p:strVal val="#ppt_x"/>
                                              </p:val>
                                            </p:tav>
                                            <p:tav tm="100000">
                                              <p:val>
                                                <p:strVal val="#ppt_x"/>
                                              </p:val>
                                            </p:tav>
                                          </p:tavLst>
                                        </p:anim>
                                        <p:anim calcmode="lin" valueType="num" p14:bounceEnd="44000">
                                          <p:cBhvr additive="base">
                                            <p:cTn id="15" dur="500" fill="hold"/>
                                            <p:tgtEl>
                                              <p:spTgt spid="15"/>
                                            </p:tgtEl>
                                            <p:attrNameLst>
                                              <p:attrName>ppt_y</p:attrName>
                                            </p:attrNameLst>
                                          </p:cBhvr>
                                          <p:tavLst>
                                            <p:tav tm="0">
                                              <p:val>
                                                <p:strVal val="1+#ppt_h/2"/>
                                              </p:val>
                                            </p:tav>
                                            <p:tav tm="100000">
                                              <p:val>
                                                <p:strVal val="#ppt_y"/>
                                              </p:val>
                                            </p:tav>
                                          </p:tavLst>
                                        </p:anim>
                                      </p:childTnLst>
                                    </p:cTn>
                                  </p:par>
                                  <p:par>
                                    <p:cTn id="16" presetID="10" presetClass="entr" presetSubtype="0" fill="hold" grpId="0" nodeType="withEffect">
                                      <p:stCondLst>
                                        <p:cond delay="10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10" presetClass="entr" presetSubtype="0" fill="hold" grpId="0" nodeType="withEffect">
                                      <p:stCondLst>
                                        <p:cond delay="10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2" grpId="0"/>
          <p:bldP spid="1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ppt_x"/>
                                              </p:val>
                                            </p:tav>
                                            <p:tav tm="100000">
                                              <p:val>
                                                <p:strVal val="#ppt_x"/>
                                              </p:val>
                                            </p:tav>
                                          </p:tavLst>
                                        </p:anim>
                                        <p:anim calcmode="lin" valueType="num">
                                          <p:cBhvr additive="base">
                                            <p:cTn id="8" dur="750" fill="hold"/>
                                            <p:tgtEl>
                                              <p:spTgt spid="4"/>
                                            </p:tgtEl>
                                            <p:attrNameLst>
                                              <p:attrName>ppt_y</p:attrName>
                                            </p:attrNameLst>
                                          </p:cBhvr>
                                          <p:tavLst>
                                            <p:tav tm="0">
                                              <p:val>
                                                <p:strVal val="1+#ppt_h/2"/>
                                              </p:val>
                                            </p:tav>
                                            <p:tav tm="100000">
                                              <p:val>
                                                <p:strVal val="#ppt_y"/>
                                              </p:val>
                                            </p:tav>
                                          </p:tavLst>
                                        </p:anim>
                                      </p:childTnLst>
                                    </p:cTn>
                                  </p:par>
                                  <p:par>
                                    <p:cTn id="9" presetID="16" presetClass="entr" presetSubtype="37" fill="hold" grpId="0" nodeType="with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barn(outVertical)">
                                          <p:cBhvr>
                                            <p:cTn id="11" dur="500"/>
                                            <p:tgtEl>
                                              <p:spTgt spid="61"/>
                                            </p:tgtEl>
                                          </p:cBhvr>
                                        </p:animEffect>
                                      </p:childTnLst>
                                    </p:cTn>
                                  </p:par>
                                  <p:par>
                                    <p:cTn id="12" presetID="2" presetClass="entr" presetSubtype="4" fill="hold" nodeType="withEffect">
                                      <p:stCondLst>
                                        <p:cond delay="600"/>
                                      </p:stCondLst>
                                      <p:childTnLst>
                                        <p:set>
                                          <p:cBhvr>
                                            <p:cTn id="13" dur="1" fill="hold">
                                              <p:stCondLst>
                                                <p:cond delay="0"/>
                                              </p:stCondLst>
                                            </p:cTn>
                                            <p:tgtEl>
                                              <p:spTgt spid="15"/>
                                            </p:tgtEl>
                                            <p:attrNameLst>
                                              <p:attrName>style.visibility</p:attrName>
                                            </p:attrNameLst>
                                          </p:cBhvr>
                                          <p:to>
                                            <p:strVal val="visible"/>
                                          </p:to>
                                        </p:set>
                                        <p:anim calcmode="lin" valueType="num">
                                          <p:cBhvr additive="base">
                                            <p:cTn id="14" dur="500" fill="hold"/>
                                            <p:tgtEl>
                                              <p:spTgt spid="15"/>
                                            </p:tgtEl>
                                            <p:attrNameLst>
                                              <p:attrName>ppt_x</p:attrName>
                                            </p:attrNameLst>
                                          </p:cBhvr>
                                          <p:tavLst>
                                            <p:tav tm="0">
                                              <p:val>
                                                <p:strVal val="#ppt_x"/>
                                              </p:val>
                                            </p:tav>
                                            <p:tav tm="100000">
                                              <p:val>
                                                <p:strVal val="#ppt_x"/>
                                              </p:val>
                                            </p:tav>
                                          </p:tavLst>
                                        </p:anim>
                                        <p:anim calcmode="lin" valueType="num">
                                          <p:cBhvr additive="base">
                                            <p:cTn id="15" dur="500" fill="hold"/>
                                            <p:tgtEl>
                                              <p:spTgt spid="15"/>
                                            </p:tgtEl>
                                            <p:attrNameLst>
                                              <p:attrName>ppt_y</p:attrName>
                                            </p:attrNameLst>
                                          </p:cBhvr>
                                          <p:tavLst>
                                            <p:tav tm="0">
                                              <p:val>
                                                <p:strVal val="1+#ppt_h/2"/>
                                              </p:val>
                                            </p:tav>
                                            <p:tav tm="100000">
                                              <p:val>
                                                <p:strVal val="#ppt_y"/>
                                              </p:val>
                                            </p:tav>
                                          </p:tavLst>
                                        </p:anim>
                                      </p:childTnLst>
                                    </p:cTn>
                                  </p:par>
                                  <p:par>
                                    <p:cTn id="16" presetID="10" presetClass="entr" presetSubtype="0" fill="hold" grpId="0" nodeType="withEffect">
                                      <p:stCondLst>
                                        <p:cond delay="10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10" presetClass="entr" presetSubtype="0" fill="hold" grpId="0" nodeType="withEffect">
                                      <p:stCondLst>
                                        <p:cond delay="10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2" grpId="0"/>
          <p:bldP spid="16"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Rectangle 289"/>
          <p:cNvSpPr/>
          <p:nvPr/>
        </p:nvSpPr>
        <p:spPr>
          <a:xfrm>
            <a:off x="0" y="203200"/>
            <a:ext cx="425236" cy="13437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Rectangle 259"/>
          <p:cNvSpPr/>
          <p:nvPr/>
        </p:nvSpPr>
        <p:spPr>
          <a:xfrm>
            <a:off x="0" y="0"/>
            <a:ext cx="9906000" cy="1266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p:cNvSpPr/>
          <p:nvPr/>
        </p:nvSpPr>
        <p:spPr>
          <a:xfrm>
            <a:off x="547687" y="343969"/>
            <a:ext cx="5241356" cy="400110"/>
          </a:xfrm>
          <a:prstGeom prst="rect">
            <a:avLst/>
          </a:prstGeom>
        </p:spPr>
        <p:txBody>
          <a:bodyPr wrap="square">
            <a:spAutoFit/>
          </a:bodyPr>
          <a:lstStyle/>
          <a:p>
            <a:r>
              <a:rPr lang="mn-MN" sz="2000" b="1" noProof="1">
                <a:solidFill>
                  <a:srgbClr val="44536A"/>
                </a:solidFill>
                <a:latin typeface="Mogul Freeset" panose="020B7200000000000000" pitchFamily="34" charset="0"/>
                <a:ea typeface="Adobe Gothic Std B" panose="020B0800000000000000" pitchFamily="34" charset="-128"/>
              </a:rPr>
              <a:t>АГУУЛГА </a:t>
            </a:r>
            <a:r>
              <a:rPr lang="en-US" sz="2000" b="1" noProof="1">
                <a:solidFill>
                  <a:srgbClr val="44536A"/>
                </a:solidFill>
                <a:latin typeface="Mogul Freeset" panose="020B7200000000000000" pitchFamily="34" charset="0"/>
                <a:ea typeface="Adobe Gothic Std B" panose="020B0800000000000000" pitchFamily="34" charset="-128"/>
              </a:rPr>
              <a:t>– </a:t>
            </a:r>
            <a:r>
              <a:rPr lang="mn-MN" sz="2000" b="1" noProof="1">
                <a:solidFill>
                  <a:srgbClr val="44536A"/>
                </a:solidFill>
                <a:latin typeface="Mogul Freeset" panose="020B7200000000000000" pitchFamily="34" charset="0"/>
                <a:ea typeface="Adobe Gothic Std B" panose="020B0800000000000000" pitchFamily="34" charset="-128"/>
              </a:rPr>
              <a:t>ГУРВАН АСУУЛТ</a:t>
            </a:r>
            <a:endParaRPr lang="mn-MN" sz="2000" b="1" dirty="0">
              <a:solidFill>
                <a:srgbClr val="44536A"/>
              </a:solidFill>
              <a:latin typeface="Mogul Helvetica" panose="020B7200000000000000" pitchFamily="34" charset="0"/>
              <a:ea typeface="Adobe Gothic Std B" panose="020B0800000000000000" pitchFamily="34" charset="-128"/>
            </a:endParaRPr>
          </a:p>
        </p:txBody>
      </p:sp>
      <p:cxnSp>
        <p:nvCxnSpPr>
          <p:cNvPr id="262" name="Straight Connector 261"/>
          <p:cNvCxnSpPr/>
          <p:nvPr/>
        </p:nvCxnSpPr>
        <p:spPr>
          <a:xfrm>
            <a:off x="547687" y="952718"/>
            <a:ext cx="881062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8" name="Rectangle 317"/>
          <p:cNvSpPr/>
          <p:nvPr/>
        </p:nvSpPr>
        <p:spPr>
          <a:xfrm>
            <a:off x="-2171" y="5857380"/>
            <a:ext cx="9906000" cy="965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9" name="Straight Connector 318"/>
          <p:cNvCxnSpPr/>
          <p:nvPr/>
        </p:nvCxnSpPr>
        <p:spPr>
          <a:xfrm>
            <a:off x="547687" y="6346282"/>
            <a:ext cx="881062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20" name="Rectangle 319"/>
          <p:cNvSpPr/>
          <p:nvPr/>
        </p:nvSpPr>
        <p:spPr>
          <a:xfrm>
            <a:off x="547687" y="6346282"/>
            <a:ext cx="681038"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1" name="Rectangle 320"/>
          <p:cNvSpPr/>
          <p:nvPr/>
        </p:nvSpPr>
        <p:spPr>
          <a:xfrm>
            <a:off x="9086849" y="6346282"/>
            <a:ext cx="271463" cy="264068"/>
          </a:xfrm>
          <a:prstGeom prst="rect">
            <a:avLst/>
          </a:prstGeom>
          <a:solidFill>
            <a:srgbClr val="F478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Rectangle 321"/>
          <p:cNvSpPr/>
          <p:nvPr/>
        </p:nvSpPr>
        <p:spPr>
          <a:xfrm>
            <a:off x="8799510" y="6346282"/>
            <a:ext cx="271463"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TextBox 322"/>
          <p:cNvSpPr txBox="1"/>
          <p:nvPr/>
        </p:nvSpPr>
        <p:spPr>
          <a:xfrm>
            <a:off x="746291" y="6324427"/>
            <a:ext cx="284052" cy="307777"/>
          </a:xfrm>
          <a:prstGeom prst="rect">
            <a:avLst/>
          </a:prstGeom>
          <a:noFill/>
        </p:spPr>
        <p:txBody>
          <a:bodyPr wrap="none" rtlCol="0">
            <a:spAutoFit/>
          </a:bodyPr>
          <a:lstStyle/>
          <a:p>
            <a:pPr algn="ctr"/>
            <a:r>
              <a:rPr lang="en-US" sz="1400" b="1" dirty="0">
                <a:solidFill>
                  <a:schemeClr val="bg1"/>
                </a:solidFill>
                <a:latin typeface="Mogul Helvetica" panose="020B7200000000000000" pitchFamily="34" charset="0"/>
              </a:rPr>
              <a:t>1</a:t>
            </a:r>
          </a:p>
        </p:txBody>
      </p:sp>
      <p:pic>
        <p:nvPicPr>
          <p:cNvPr id="324" name="Picture 3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8872501" y="6415576"/>
            <a:ext cx="125480" cy="125480"/>
          </a:xfrm>
          <a:prstGeom prst="rect">
            <a:avLst/>
          </a:prstGeom>
        </p:spPr>
      </p:pic>
      <p:pic>
        <p:nvPicPr>
          <p:cNvPr id="325" name="Picture 3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flipH="1">
            <a:off x="9159840" y="6415576"/>
            <a:ext cx="125480" cy="125480"/>
          </a:xfrm>
          <a:prstGeom prst="rect">
            <a:avLst/>
          </a:prstGeom>
        </p:spPr>
      </p:pic>
      <p:sp>
        <p:nvSpPr>
          <p:cNvPr id="326" name="Rectangle 325"/>
          <p:cNvSpPr/>
          <p:nvPr/>
        </p:nvSpPr>
        <p:spPr>
          <a:xfrm>
            <a:off x="0" y="6803816"/>
            <a:ext cx="9906000" cy="54183"/>
          </a:xfrm>
          <a:prstGeom prst="rect">
            <a:avLst/>
          </a:prstGeom>
          <a:solidFill>
            <a:srgbClr val="4453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Rectangle 337"/>
          <p:cNvSpPr/>
          <p:nvPr/>
        </p:nvSpPr>
        <p:spPr>
          <a:xfrm>
            <a:off x="0" y="203200"/>
            <a:ext cx="425236" cy="67825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9" name="Picture 3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19003" y="214285"/>
            <a:ext cx="1077646" cy="635988"/>
          </a:xfrm>
          <a:prstGeom prst="rect">
            <a:avLst/>
          </a:prstGeom>
        </p:spPr>
      </p:pic>
      <p:sp>
        <p:nvSpPr>
          <p:cNvPr id="94" name="Rectangle 93">
            <a:extLst>
              <a:ext uri="{FF2B5EF4-FFF2-40B4-BE49-F238E27FC236}">
                <a16:creationId xmlns:a16="http://schemas.microsoft.com/office/drawing/2014/main" id="{20D416C4-2F7F-4132-A9C0-1F25C78F1623}"/>
              </a:ext>
            </a:extLst>
          </p:cNvPr>
          <p:cNvSpPr/>
          <p:nvPr/>
        </p:nvSpPr>
        <p:spPr>
          <a:xfrm>
            <a:off x="634588" y="1716878"/>
            <a:ext cx="8810625" cy="338554"/>
          </a:xfrm>
          <a:prstGeom prst="rect">
            <a:avLst/>
          </a:prstGeom>
        </p:spPr>
        <p:txBody>
          <a:bodyPr wrap="square">
            <a:spAutoFit/>
          </a:bodyPr>
          <a:lstStyle/>
          <a:p>
            <a:r>
              <a:rPr lang="mn-MN" sz="1600" b="1" noProof="1">
                <a:solidFill>
                  <a:srgbClr val="44536A"/>
                </a:solidFill>
                <a:latin typeface="Mogul Freeset" panose="020B7200000000000000" pitchFamily="34" charset="0"/>
                <a:ea typeface="Adobe Gothic Std B" panose="020B0800000000000000" pitchFamily="34" charset="-128"/>
              </a:rPr>
              <a:t>Ажлын талбай дээр манлайлна гэдгийг юу гэж ойлгож байна, та</a:t>
            </a:r>
            <a:r>
              <a:rPr lang="en-US" sz="1600" b="1" noProof="1">
                <a:solidFill>
                  <a:srgbClr val="44536A"/>
                </a:solidFill>
                <a:latin typeface="Mogul Freeset" panose="020B7200000000000000" pitchFamily="34" charset="0"/>
                <a:ea typeface="Adobe Gothic Std B" panose="020B0800000000000000" pitchFamily="34" charset="-128"/>
              </a:rPr>
              <a:t>?</a:t>
            </a:r>
            <a:endParaRPr lang="mn-MN" sz="1600" b="1" dirty="0">
              <a:solidFill>
                <a:srgbClr val="44536A"/>
              </a:solidFill>
              <a:latin typeface="Mogul Helvetica" panose="020B7200000000000000" pitchFamily="34" charset="0"/>
              <a:ea typeface="Adobe Gothic Std B" panose="020B0800000000000000" pitchFamily="34" charset="-128"/>
            </a:endParaRPr>
          </a:p>
        </p:txBody>
      </p:sp>
      <p:sp>
        <p:nvSpPr>
          <p:cNvPr id="95" name="Rectangle 94">
            <a:extLst>
              <a:ext uri="{FF2B5EF4-FFF2-40B4-BE49-F238E27FC236}">
                <a16:creationId xmlns:a16="http://schemas.microsoft.com/office/drawing/2014/main" id="{09EE8AD2-A1BE-4E58-82BE-CC9ED1038CDB}"/>
              </a:ext>
            </a:extLst>
          </p:cNvPr>
          <p:cNvSpPr/>
          <p:nvPr/>
        </p:nvSpPr>
        <p:spPr>
          <a:xfrm>
            <a:off x="634588" y="3027360"/>
            <a:ext cx="8810625" cy="338554"/>
          </a:xfrm>
          <a:prstGeom prst="rect">
            <a:avLst/>
          </a:prstGeom>
        </p:spPr>
        <p:txBody>
          <a:bodyPr wrap="square">
            <a:spAutoFit/>
          </a:bodyPr>
          <a:lstStyle/>
          <a:p>
            <a:r>
              <a:rPr lang="mn-MN" sz="1600" b="1" noProof="1">
                <a:solidFill>
                  <a:srgbClr val="44536A"/>
                </a:solidFill>
                <a:latin typeface="Mogul Freeset" panose="020B7200000000000000" pitchFamily="34" charset="0"/>
                <a:ea typeface="Adobe Gothic Std B" panose="020B0800000000000000" pitchFamily="34" charset="-128"/>
              </a:rPr>
              <a:t>Бид ажлын талбайгаараа явах үедээ хэр сайн манлайлал үзүүлж чадаж байгаа вэ</a:t>
            </a:r>
            <a:r>
              <a:rPr lang="en-US" sz="1600" b="1" noProof="1">
                <a:solidFill>
                  <a:srgbClr val="44536A"/>
                </a:solidFill>
                <a:latin typeface="Mogul Freeset" panose="020B7200000000000000" pitchFamily="34" charset="0"/>
                <a:ea typeface="Adobe Gothic Std B" panose="020B0800000000000000" pitchFamily="34" charset="-128"/>
              </a:rPr>
              <a:t>?</a:t>
            </a:r>
            <a:endParaRPr lang="mn-MN" sz="1600" b="1" dirty="0">
              <a:solidFill>
                <a:srgbClr val="44536A"/>
              </a:solidFill>
              <a:latin typeface="Mogul Helvetica" panose="020B7200000000000000" pitchFamily="34" charset="0"/>
              <a:ea typeface="Adobe Gothic Std B" panose="020B0800000000000000" pitchFamily="34" charset="-128"/>
            </a:endParaRPr>
          </a:p>
        </p:txBody>
      </p:sp>
      <p:sp>
        <p:nvSpPr>
          <p:cNvPr id="96" name="Rectangle 95">
            <a:extLst>
              <a:ext uri="{FF2B5EF4-FFF2-40B4-BE49-F238E27FC236}">
                <a16:creationId xmlns:a16="http://schemas.microsoft.com/office/drawing/2014/main" id="{E6007603-23FB-4AA9-83BE-79ACFE83F931}"/>
              </a:ext>
            </a:extLst>
          </p:cNvPr>
          <p:cNvSpPr/>
          <p:nvPr/>
        </p:nvSpPr>
        <p:spPr>
          <a:xfrm>
            <a:off x="686024" y="4338713"/>
            <a:ext cx="8810625" cy="338554"/>
          </a:xfrm>
          <a:prstGeom prst="rect">
            <a:avLst/>
          </a:prstGeom>
        </p:spPr>
        <p:txBody>
          <a:bodyPr wrap="square">
            <a:spAutoFit/>
          </a:bodyPr>
          <a:lstStyle/>
          <a:p>
            <a:r>
              <a:rPr lang="mn-MN" sz="1600" b="1" noProof="1">
                <a:solidFill>
                  <a:srgbClr val="44536A"/>
                </a:solidFill>
                <a:latin typeface="Mogul Freeset" panose="020B7200000000000000" pitchFamily="34" charset="0"/>
                <a:ea typeface="Adobe Gothic Std B" panose="020B0800000000000000" pitchFamily="34" charset="-128"/>
              </a:rPr>
              <a:t>Манай багийн гишүүд талбай дээр биднийг юуг хийгээсэй гэж хүсдэг бол</a:t>
            </a:r>
            <a:r>
              <a:rPr lang="en-US" sz="1600" b="1" noProof="1">
                <a:solidFill>
                  <a:srgbClr val="44536A"/>
                </a:solidFill>
                <a:latin typeface="Mogul Freeset" panose="020B7200000000000000" pitchFamily="34" charset="0"/>
                <a:ea typeface="Adobe Gothic Std B" panose="020B0800000000000000" pitchFamily="34" charset="-128"/>
              </a:rPr>
              <a:t>?</a:t>
            </a:r>
            <a:endParaRPr lang="mn-MN" sz="1600" b="1" dirty="0">
              <a:solidFill>
                <a:srgbClr val="44536A"/>
              </a:solidFill>
              <a:latin typeface="Mogul Helvetica" panose="020B7200000000000000" pitchFamily="34" charset="0"/>
              <a:ea typeface="Adobe Gothic Std B" panose="020B0800000000000000" pitchFamily="34" charset="-128"/>
            </a:endParaRPr>
          </a:p>
        </p:txBody>
      </p:sp>
    </p:spTree>
    <p:extLst>
      <p:ext uri="{BB962C8B-B14F-4D97-AF65-F5344CB8AC3E}">
        <p14:creationId xmlns:p14="http://schemas.microsoft.com/office/powerpoint/2010/main" val="690345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grpId="0" nodeType="clickEffect">
                                  <p:stCondLst>
                                    <p:cond delay="0"/>
                                  </p:stCondLst>
                                  <p:childTnLst>
                                    <p:set>
                                      <p:cBhvr>
                                        <p:cTn id="6" dur="1" fill="hold">
                                          <p:stCondLst>
                                            <p:cond delay="0"/>
                                          </p:stCondLst>
                                        </p:cTn>
                                        <p:tgtEl>
                                          <p:spTgt spid="94"/>
                                        </p:tgtEl>
                                        <p:attrNameLst>
                                          <p:attrName>style.visibility</p:attrName>
                                        </p:attrNameLst>
                                      </p:cBhvr>
                                      <p:to>
                                        <p:strVal val="visible"/>
                                      </p:to>
                                    </p:set>
                                    <p:anim calcmode="lin" valueType="num">
                                      <p:cBhvr additive="base">
                                        <p:cTn id="7" dur="500" fill="hold"/>
                                        <p:tgtEl>
                                          <p:spTgt spid="94"/>
                                        </p:tgtEl>
                                        <p:attrNameLst>
                                          <p:attrName>ppt_x</p:attrName>
                                        </p:attrNameLst>
                                      </p:cBhvr>
                                      <p:tavLst>
                                        <p:tav tm="0">
                                          <p:val>
                                            <p:strVal val="0-#ppt_w/2"/>
                                          </p:val>
                                        </p:tav>
                                        <p:tav tm="100000">
                                          <p:val>
                                            <p:strVal val="#ppt_x"/>
                                          </p:val>
                                        </p:tav>
                                      </p:tavLst>
                                    </p:anim>
                                    <p:anim calcmode="lin" valueType="num">
                                      <p:cBhvr additive="base">
                                        <p:cTn id="8" dur="500" fill="hold"/>
                                        <p:tgtEl>
                                          <p:spTgt spid="9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decel="100000" fill="hold" grpId="0" nodeType="clickEffect">
                                  <p:stCondLst>
                                    <p:cond delay="0"/>
                                  </p:stCondLst>
                                  <p:childTnLst>
                                    <p:set>
                                      <p:cBhvr>
                                        <p:cTn id="12" dur="1" fill="hold">
                                          <p:stCondLst>
                                            <p:cond delay="0"/>
                                          </p:stCondLst>
                                        </p:cTn>
                                        <p:tgtEl>
                                          <p:spTgt spid="95"/>
                                        </p:tgtEl>
                                        <p:attrNameLst>
                                          <p:attrName>style.visibility</p:attrName>
                                        </p:attrNameLst>
                                      </p:cBhvr>
                                      <p:to>
                                        <p:strVal val="visible"/>
                                      </p:to>
                                    </p:set>
                                    <p:anim calcmode="lin" valueType="num">
                                      <p:cBhvr additive="base">
                                        <p:cTn id="13" dur="500" fill="hold"/>
                                        <p:tgtEl>
                                          <p:spTgt spid="95"/>
                                        </p:tgtEl>
                                        <p:attrNameLst>
                                          <p:attrName>ppt_x</p:attrName>
                                        </p:attrNameLst>
                                      </p:cBhvr>
                                      <p:tavLst>
                                        <p:tav tm="0">
                                          <p:val>
                                            <p:strVal val="0-#ppt_w/2"/>
                                          </p:val>
                                        </p:tav>
                                        <p:tav tm="100000">
                                          <p:val>
                                            <p:strVal val="#ppt_x"/>
                                          </p:val>
                                        </p:tav>
                                      </p:tavLst>
                                    </p:anim>
                                    <p:anim calcmode="lin" valueType="num">
                                      <p:cBhvr additive="base">
                                        <p:cTn id="14" dur="500" fill="hold"/>
                                        <p:tgtEl>
                                          <p:spTgt spid="9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decel="100000" fill="hold" grpId="0" nodeType="clickEffect">
                                  <p:stCondLst>
                                    <p:cond delay="0"/>
                                  </p:stCondLst>
                                  <p:childTnLst>
                                    <p:set>
                                      <p:cBhvr>
                                        <p:cTn id="18" dur="1" fill="hold">
                                          <p:stCondLst>
                                            <p:cond delay="0"/>
                                          </p:stCondLst>
                                        </p:cTn>
                                        <p:tgtEl>
                                          <p:spTgt spid="96"/>
                                        </p:tgtEl>
                                        <p:attrNameLst>
                                          <p:attrName>style.visibility</p:attrName>
                                        </p:attrNameLst>
                                      </p:cBhvr>
                                      <p:to>
                                        <p:strVal val="visible"/>
                                      </p:to>
                                    </p:set>
                                    <p:anim calcmode="lin" valueType="num">
                                      <p:cBhvr additive="base">
                                        <p:cTn id="19" dur="500" fill="hold"/>
                                        <p:tgtEl>
                                          <p:spTgt spid="96"/>
                                        </p:tgtEl>
                                        <p:attrNameLst>
                                          <p:attrName>ppt_x</p:attrName>
                                        </p:attrNameLst>
                                      </p:cBhvr>
                                      <p:tavLst>
                                        <p:tav tm="0">
                                          <p:val>
                                            <p:strVal val="0-#ppt_w/2"/>
                                          </p:val>
                                        </p:tav>
                                        <p:tav tm="100000">
                                          <p:val>
                                            <p:strVal val="#ppt_x"/>
                                          </p:val>
                                        </p:tav>
                                      </p:tavLst>
                                    </p:anim>
                                    <p:anim calcmode="lin" valueType="num">
                                      <p:cBhvr additive="base">
                                        <p:cTn id="20" dur="500" fill="hold"/>
                                        <p:tgtEl>
                                          <p:spTgt spid="9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95" grpId="0"/>
      <p:bldP spid="9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419"/>
            <a:ext cx="9906000" cy="3858768"/>
          </a:xfrm>
          <a:prstGeom prst="rect">
            <a:avLst/>
          </a:prstGeom>
          <a:solidFill>
            <a:srgbClr val="F37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n-MN" sz="1800" b="1" dirty="0">
              <a:solidFill>
                <a:schemeClr val="tx1">
                  <a:lumMod val="75000"/>
                  <a:lumOff val="25000"/>
                </a:schemeClr>
              </a:solidFill>
              <a:latin typeface="Mogul Freeset" panose="020B7200000000000000" pitchFamily="34" charset="0"/>
            </a:endParaRPr>
          </a:p>
        </p:txBody>
      </p:sp>
      <p:cxnSp>
        <p:nvCxnSpPr>
          <p:cNvPr id="14" name="Straight Connector 13"/>
          <p:cNvCxnSpPr/>
          <p:nvPr/>
        </p:nvCxnSpPr>
        <p:spPr>
          <a:xfrm>
            <a:off x="547687" y="6346282"/>
            <a:ext cx="881062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547687" y="6346282"/>
            <a:ext cx="681038"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9086849" y="6346282"/>
            <a:ext cx="271463" cy="264068"/>
          </a:xfrm>
          <a:prstGeom prst="rect">
            <a:avLst/>
          </a:prstGeom>
          <a:solidFill>
            <a:srgbClr val="F478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8799510" y="6346282"/>
            <a:ext cx="271463"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746290" y="6324427"/>
            <a:ext cx="284052" cy="307777"/>
          </a:xfrm>
          <a:prstGeom prst="rect">
            <a:avLst/>
          </a:prstGeom>
          <a:noFill/>
        </p:spPr>
        <p:txBody>
          <a:bodyPr wrap="none" rtlCol="0">
            <a:spAutoFit/>
          </a:bodyPr>
          <a:lstStyle/>
          <a:p>
            <a:pPr algn="ctr"/>
            <a:r>
              <a:rPr lang="en-US" sz="1400" b="1" dirty="0">
                <a:solidFill>
                  <a:schemeClr val="bg1"/>
                </a:solidFill>
                <a:latin typeface="Mogul Helvetica" panose="020B7200000000000000" pitchFamily="34" charset="0"/>
              </a:rPr>
              <a:t>2</a:t>
            </a:r>
          </a:p>
        </p:txBody>
      </p:sp>
      <p:pic>
        <p:nvPicPr>
          <p:cNvPr id="19" name="Picture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8872501" y="6415576"/>
            <a:ext cx="125480" cy="125480"/>
          </a:xfrm>
          <a:prstGeom prst="rect">
            <a:avLst/>
          </a:prstGeom>
        </p:spPr>
      </p:pic>
      <p:pic>
        <p:nvPicPr>
          <p:cNvPr id="20" name="Picture 1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flipH="1">
            <a:off x="9159840" y="6415576"/>
            <a:ext cx="125480" cy="125480"/>
          </a:xfrm>
          <a:prstGeom prst="rect">
            <a:avLst/>
          </a:prstGeom>
        </p:spPr>
      </p:pic>
      <p:sp>
        <p:nvSpPr>
          <p:cNvPr id="22" name="Rectangle 21"/>
          <p:cNvSpPr/>
          <p:nvPr/>
        </p:nvSpPr>
        <p:spPr>
          <a:xfrm>
            <a:off x="0" y="6803816"/>
            <a:ext cx="9906000" cy="54183"/>
          </a:xfrm>
          <a:prstGeom prst="rect">
            <a:avLst/>
          </a:prstGeom>
          <a:solidFill>
            <a:srgbClr val="4453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73466" y="1653158"/>
            <a:ext cx="483544" cy="483542"/>
          </a:xfrm>
          <a:prstGeom prst="rect">
            <a:avLst/>
          </a:prstGeom>
        </p:spPr>
      </p:pic>
      <p:grpSp>
        <p:nvGrpSpPr>
          <p:cNvPr id="73" name="Group 72"/>
          <p:cNvGrpSpPr/>
          <p:nvPr/>
        </p:nvGrpSpPr>
        <p:grpSpPr>
          <a:xfrm>
            <a:off x="1483510" y="4190125"/>
            <a:ext cx="6948107" cy="597521"/>
            <a:chOff x="1483510" y="1872121"/>
            <a:chExt cx="6948107" cy="597521"/>
          </a:xfrm>
        </p:grpSpPr>
        <p:cxnSp>
          <p:nvCxnSpPr>
            <p:cNvPr id="74" name="Elbow Connector 73"/>
            <p:cNvCxnSpPr>
              <a:cxnSpLocks/>
              <a:stCxn id="71" idx="1"/>
            </p:cNvCxnSpPr>
            <p:nvPr/>
          </p:nvCxnSpPr>
          <p:spPr>
            <a:xfrm rot="10800000" flipV="1">
              <a:off x="1483510" y="1872121"/>
              <a:ext cx="2104295" cy="468647"/>
            </a:xfrm>
            <a:prstGeom prst="bentConnector2">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Elbow Connector 74"/>
            <p:cNvCxnSpPr>
              <a:cxnSpLocks/>
              <a:stCxn id="71" idx="3"/>
            </p:cNvCxnSpPr>
            <p:nvPr/>
          </p:nvCxnSpPr>
          <p:spPr>
            <a:xfrm>
              <a:off x="6415739" y="1872122"/>
              <a:ext cx="2015878" cy="468647"/>
            </a:xfrm>
            <a:prstGeom prst="bentConnector2">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Elbow Connector 75"/>
            <p:cNvCxnSpPr>
              <a:cxnSpLocks/>
              <a:stCxn id="71" idx="2"/>
              <a:endCxn id="86" idx="0"/>
            </p:cNvCxnSpPr>
            <p:nvPr/>
          </p:nvCxnSpPr>
          <p:spPr>
            <a:xfrm rot="16200000" flipH="1">
              <a:off x="5466498" y="1559796"/>
              <a:ext cx="426181" cy="1355632"/>
            </a:xfrm>
            <a:prstGeom prst="bentConnector3">
              <a:avLst>
                <a:gd name="adj1" fmla="val 50000"/>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Elbow Connector 76"/>
            <p:cNvCxnSpPr>
              <a:cxnSpLocks/>
              <a:stCxn id="71" idx="2"/>
              <a:endCxn id="82" idx="0"/>
            </p:cNvCxnSpPr>
            <p:nvPr/>
          </p:nvCxnSpPr>
          <p:spPr>
            <a:xfrm rot="5400000">
              <a:off x="4124684" y="1592554"/>
              <a:ext cx="445121" cy="1309056"/>
            </a:xfrm>
            <a:prstGeom prst="bentConnector3">
              <a:avLst>
                <a:gd name="adj1" fmla="val 50000"/>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86" name="Rectangle 85"/>
          <p:cNvSpPr/>
          <p:nvPr/>
        </p:nvSpPr>
        <p:spPr>
          <a:xfrm>
            <a:off x="5740889" y="4768707"/>
            <a:ext cx="1233030" cy="646331"/>
          </a:xfrm>
          <a:prstGeom prst="rect">
            <a:avLst/>
          </a:prstGeom>
          <a:noFill/>
        </p:spPr>
        <p:txBody>
          <a:bodyPr wrap="none">
            <a:spAutoFit/>
          </a:bodyPr>
          <a:lstStyle/>
          <a:p>
            <a:pPr algn="ctr"/>
            <a:r>
              <a:rPr lang="mn-MN" sz="1200" b="1" dirty="0">
                <a:solidFill>
                  <a:schemeClr val="tx1">
                    <a:lumMod val="75000"/>
                    <a:lumOff val="25000"/>
                  </a:schemeClr>
                </a:solidFill>
                <a:latin typeface="Mogul Freeset" panose="020B7200000000000000" pitchFamily="34" charset="0"/>
              </a:rPr>
              <a:t>Аюулгүй </a:t>
            </a:r>
          </a:p>
          <a:p>
            <a:pPr algn="ctr"/>
            <a:r>
              <a:rPr lang="mn-MN" sz="1200" b="1" dirty="0">
                <a:solidFill>
                  <a:schemeClr val="tx1">
                    <a:lumMod val="75000"/>
                    <a:lumOff val="25000"/>
                  </a:schemeClr>
                </a:solidFill>
                <a:latin typeface="Mogul Freeset" panose="020B7200000000000000" pitchFamily="34" charset="0"/>
              </a:rPr>
              <a:t>ажиллагааны</a:t>
            </a:r>
          </a:p>
          <a:p>
            <a:pPr algn="ctr"/>
            <a:r>
              <a:rPr lang="mn-MN" sz="1200" b="1" dirty="0">
                <a:solidFill>
                  <a:schemeClr val="tx1">
                    <a:lumMod val="75000"/>
                    <a:lumOff val="25000"/>
                  </a:schemeClr>
                </a:solidFill>
                <a:latin typeface="Mogul Freeset" panose="020B7200000000000000" pitchFamily="34" charset="0"/>
              </a:rPr>
              <a:t> ярилцлага</a:t>
            </a:r>
          </a:p>
        </p:txBody>
      </p:sp>
      <p:sp>
        <p:nvSpPr>
          <p:cNvPr id="88" name="Rectangle 87"/>
          <p:cNvSpPr/>
          <p:nvPr/>
        </p:nvSpPr>
        <p:spPr>
          <a:xfrm>
            <a:off x="7901156" y="4728066"/>
            <a:ext cx="1060921" cy="461665"/>
          </a:xfrm>
          <a:prstGeom prst="rect">
            <a:avLst/>
          </a:prstGeom>
          <a:noFill/>
        </p:spPr>
        <p:txBody>
          <a:bodyPr wrap="square">
            <a:spAutoFit/>
          </a:bodyPr>
          <a:lstStyle/>
          <a:p>
            <a:pPr algn="ctr"/>
            <a:r>
              <a:rPr lang="mn-MN" sz="1200" b="1" dirty="0">
                <a:solidFill>
                  <a:schemeClr val="tx1">
                    <a:lumMod val="75000"/>
                    <a:lumOff val="25000"/>
                  </a:schemeClr>
                </a:solidFill>
                <a:latin typeface="Mogul Freeset" panose="020B7200000000000000" pitchFamily="34" charset="0"/>
              </a:rPr>
              <a:t>Чухалчлах сэдэв</a:t>
            </a:r>
            <a:endParaRPr lang="en-US" sz="1200" b="1" dirty="0">
              <a:solidFill>
                <a:schemeClr val="tx1">
                  <a:lumMod val="75000"/>
                  <a:lumOff val="25000"/>
                </a:schemeClr>
              </a:solidFill>
              <a:latin typeface="Mogul Freeset" panose="020B7200000000000000" pitchFamily="34" charset="0"/>
            </a:endParaRPr>
          </a:p>
        </p:txBody>
      </p:sp>
      <p:sp>
        <p:nvSpPr>
          <p:cNvPr id="82" name="Rectangle 81"/>
          <p:cNvSpPr/>
          <p:nvPr/>
        </p:nvSpPr>
        <p:spPr>
          <a:xfrm>
            <a:off x="2964562" y="4787647"/>
            <a:ext cx="1456308" cy="646331"/>
          </a:xfrm>
          <a:prstGeom prst="rect">
            <a:avLst/>
          </a:prstGeom>
          <a:noFill/>
        </p:spPr>
        <p:txBody>
          <a:bodyPr wrap="square">
            <a:spAutoFit/>
          </a:bodyPr>
          <a:lstStyle/>
          <a:p>
            <a:pPr algn="ctr"/>
            <a:r>
              <a:rPr lang="mn-MN" sz="1200" b="1" dirty="0">
                <a:solidFill>
                  <a:schemeClr val="tx1">
                    <a:lumMod val="75000"/>
                    <a:lumOff val="25000"/>
                  </a:schemeClr>
                </a:solidFill>
                <a:latin typeface="Mogul Freeset" panose="020B7200000000000000" pitchFamily="34" charset="0"/>
              </a:rPr>
              <a:t>Ажлын өмнөх </a:t>
            </a:r>
          </a:p>
          <a:p>
            <a:pPr algn="ctr"/>
            <a:r>
              <a:rPr lang="mn-MN" sz="1200" b="1" dirty="0">
                <a:solidFill>
                  <a:schemeClr val="tx1">
                    <a:lumMod val="75000"/>
                    <a:lumOff val="25000"/>
                  </a:schemeClr>
                </a:solidFill>
                <a:latin typeface="Mogul Freeset" panose="020B7200000000000000" pitchFamily="34" charset="0"/>
              </a:rPr>
              <a:t>эрсдэлийн үнэлгээ</a:t>
            </a:r>
          </a:p>
        </p:txBody>
      </p:sp>
      <p:sp>
        <p:nvSpPr>
          <p:cNvPr id="80" name="Rectangle 79"/>
          <p:cNvSpPr/>
          <p:nvPr/>
        </p:nvSpPr>
        <p:spPr>
          <a:xfrm>
            <a:off x="865056" y="4770169"/>
            <a:ext cx="1234342" cy="646331"/>
          </a:xfrm>
          <a:prstGeom prst="rect">
            <a:avLst/>
          </a:prstGeom>
          <a:noFill/>
        </p:spPr>
        <p:txBody>
          <a:bodyPr wrap="square">
            <a:spAutoFit/>
          </a:bodyPr>
          <a:lstStyle/>
          <a:p>
            <a:pPr algn="ctr"/>
            <a:r>
              <a:rPr lang="mn-MN" sz="1200" b="1" dirty="0">
                <a:solidFill>
                  <a:schemeClr val="tx1">
                    <a:lumMod val="75000"/>
                    <a:lumOff val="25000"/>
                  </a:schemeClr>
                </a:solidFill>
                <a:latin typeface="Mogul Freeset" panose="020B7200000000000000" pitchFamily="34" charset="0"/>
              </a:rPr>
              <a:t>Ноцтой эрсдэлийн удирдлага</a:t>
            </a:r>
            <a:endParaRPr lang="en-US" sz="1200" b="1" dirty="0">
              <a:solidFill>
                <a:schemeClr val="tx1">
                  <a:lumMod val="75000"/>
                  <a:lumOff val="25000"/>
                </a:schemeClr>
              </a:solidFill>
              <a:latin typeface="Mogul Freeset" panose="020B7200000000000000" pitchFamily="34" charset="0"/>
            </a:endParaRPr>
          </a:p>
        </p:txBody>
      </p:sp>
      <p:sp>
        <p:nvSpPr>
          <p:cNvPr id="42" name="Rectangle 41"/>
          <p:cNvSpPr/>
          <p:nvPr/>
        </p:nvSpPr>
        <p:spPr>
          <a:xfrm>
            <a:off x="0" y="-10048"/>
            <a:ext cx="9906000" cy="1306655"/>
          </a:xfrm>
          <a:prstGeom prst="rect">
            <a:avLst/>
          </a:prstGeom>
          <a:solidFill>
            <a:srgbClr val="F37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373515" y="343969"/>
            <a:ext cx="7792668" cy="430887"/>
          </a:xfrm>
          <a:prstGeom prst="rect">
            <a:avLst/>
          </a:prstGeom>
        </p:spPr>
        <p:txBody>
          <a:bodyPr wrap="square">
            <a:spAutoFit/>
          </a:bodyPr>
          <a:lstStyle/>
          <a:p>
            <a:r>
              <a:rPr lang="mn-MN" sz="2200" b="1" dirty="0">
                <a:solidFill>
                  <a:schemeClr val="bg1"/>
                </a:solidFill>
                <a:latin typeface="Mogul Helvetica" panose="020B7200000000000000" pitchFamily="34" charset="0"/>
                <a:ea typeface="Adobe Gothic Std B" panose="020B0800000000000000" pitchFamily="34" charset="-128"/>
              </a:rPr>
              <a:t>АЖЛЫН ТАЛБАЙ ДЭЭРХ МАНЛАЙЛАЛ ГЭЖ ЮУ ВЭ</a:t>
            </a:r>
            <a:r>
              <a:rPr lang="en-US" sz="2200" b="1" dirty="0">
                <a:solidFill>
                  <a:schemeClr val="bg1"/>
                </a:solidFill>
                <a:latin typeface="Mogul Helvetica" panose="020B7200000000000000" pitchFamily="34" charset="0"/>
                <a:ea typeface="Adobe Gothic Std B" panose="020B0800000000000000" pitchFamily="34" charset="-128"/>
              </a:rPr>
              <a:t>?</a:t>
            </a:r>
            <a:endParaRPr lang="mn-MN" sz="2200" b="1" dirty="0">
              <a:solidFill>
                <a:schemeClr val="bg1"/>
              </a:solidFill>
              <a:latin typeface="Mogul Helvetica" panose="020B7200000000000000" pitchFamily="34" charset="0"/>
              <a:ea typeface="Adobe Gothic Std B" panose="020B0800000000000000" pitchFamily="34" charset="-128"/>
            </a:endParaRPr>
          </a:p>
        </p:txBody>
      </p:sp>
      <p:cxnSp>
        <p:nvCxnSpPr>
          <p:cNvPr id="44" name="Straight Connector 43"/>
          <p:cNvCxnSpPr/>
          <p:nvPr/>
        </p:nvCxnSpPr>
        <p:spPr>
          <a:xfrm>
            <a:off x="283555" y="961772"/>
            <a:ext cx="8810626" cy="0"/>
          </a:xfrm>
          <a:prstGeom prst="line">
            <a:avLst/>
          </a:prstGeom>
          <a:ln w="127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a:xfrm>
            <a:off x="0" y="203200"/>
            <a:ext cx="425236" cy="678258"/>
          </a:xfrm>
          <a:prstGeom prst="rect">
            <a:avLst/>
          </a:prstGeom>
          <a:solidFill>
            <a:srgbClr val="F37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p:cNvPicPr>
            <a:picLocks noChangeAspect="1"/>
          </p:cNvPicPr>
          <p:nvPr/>
        </p:nvPicPr>
        <p:blipFill>
          <a:blip r:embed="rId5" cstate="print">
            <a:biLevel thresh="25000"/>
            <a:extLst>
              <a:ext uri="{28A0092B-C50C-407E-A947-70E740481C1C}">
                <a14:useLocalDpi xmlns:a14="http://schemas.microsoft.com/office/drawing/2010/main" val="0"/>
              </a:ext>
            </a:extLst>
          </a:blip>
          <a:stretch>
            <a:fillRect/>
          </a:stretch>
        </p:blipFill>
        <p:spPr>
          <a:xfrm>
            <a:off x="8419003" y="214285"/>
            <a:ext cx="1077646" cy="635988"/>
          </a:xfrm>
          <a:prstGeom prst="rect">
            <a:avLst/>
          </a:prstGeom>
        </p:spPr>
      </p:pic>
      <p:grpSp>
        <p:nvGrpSpPr>
          <p:cNvPr id="70" name="Group 69"/>
          <p:cNvGrpSpPr/>
          <p:nvPr/>
        </p:nvGrpSpPr>
        <p:grpSpPr>
          <a:xfrm>
            <a:off x="3084738" y="4037726"/>
            <a:ext cx="3595719" cy="304800"/>
            <a:chOff x="3401295" y="1826511"/>
            <a:chExt cx="2910482" cy="304800"/>
          </a:xfrm>
        </p:grpSpPr>
        <p:sp>
          <p:nvSpPr>
            <p:cNvPr id="71" name="Rounded Rectangle 70"/>
            <p:cNvSpPr/>
            <p:nvPr/>
          </p:nvSpPr>
          <p:spPr>
            <a:xfrm>
              <a:off x="3808492" y="1826511"/>
              <a:ext cx="2289015" cy="304800"/>
            </a:xfrm>
            <a:prstGeom prst="roundRect">
              <a:avLst>
                <a:gd name="adj" fmla="val 50000"/>
              </a:avLst>
            </a:prstGeom>
            <a:solidFill>
              <a:srgbClr val="F37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p:cNvSpPr/>
            <p:nvPr/>
          </p:nvSpPr>
          <p:spPr>
            <a:xfrm>
              <a:off x="3401295" y="1826511"/>
              <a:ext cx="2910482" cy="292388"/>
            </a:xfrm>
            <a:prstGeom prst="rect">
              <a:avLst/>
            </a:prstGeom>
          </p:spPr>
          <p:txBody>
            <a:bodyPr wrap="square">
              <a:spAutoFit/>
            </a:bodyPr>
            <a:lstStyle/>
            <a:p>
              <a:pPr algn="ctr"/>
              <a:r>
                <a:rPr lang="mn-MN" sz="1200" b="1" dirty="0">
                  <a:solidFill>
                    <a:schemeClr val="bg1"/>
                  </a:solidFill>
                  <a:latin typeface="Mogul Helvetica" panose="020B7200000000000000" pitchFamily="34" charset="0"/>
                  <a:ea typeface="Adobe Gothic Std B" panose="020B0800000000000000" pitchFamily="34" charset="-128"/>
                </a:rPr>
                <a:t>   </a:t>
              </a:r>
              <a:r>
                <a:rPr lang="mn-MN" sz="1300" b="1" dirty="0">
                  <a:solidFill>
                    <a:schemeClr val="bg1"/>
                  </a:solidFill>
                  <a:latin typeface="Mogul Helvetica" panose="020B7200000000000000" pitchFamily="34" charset="0"/>
                  <a:ea typeface="Adobe Gothic Std B" panose="020B0800000000000000" pitchFamily="34" charset="-128"/>
                </a:rPr>
                <a:t>Ажлын талбай дээрх манлайлал</a:t>
              </a:r>
            </a:p>
          </p:txBody>
        </p:sp>
      </p:grpSp>
      <p:sp>
        <p:nvSpPr>
          <p:cNvPr id="139" name="TextBox 138">
            <a:extLst>
              <a:ext uri="{FF2B5EF4-FFF2-40B4-BE49-F238E27FC236}">
                <a16:creationId xmlns:a16="http://schemas.microsoft.com/office/drawing/2014/main" id="{59F1D6F6-9754-4BBD-9AC4-82E4ECC3171A}"/>
              </a:ext>
            </a:extLst>
          </p:cNvPr>
          <p:cNvSpPr txBox="1"/>
          <p:nvPr/>
        </p:nvSpPr>
        <p:spPr>
          <a:xfrm>
            <a:off x="66674" y="1178926"/>
            <a:ext cx="9763125" cy="2308324"/>
          </a:xfrm>
          <a:prstGeom prst="rect">
            <a:avLst/>
          </a:prstGeom>
          <a:noFill/>
        </p:spPr>
        <p:txBody>
          <a:bodyPr wrap="square" rtlCol="0">
            <a:spAutoFit/>
          </a:bodyPr>
          <a:lstStyle/>
          <a:p>
            <a:pPr marL="342900" indent="-342900">
              <a:buFont typeface="Arial" panose="020B0604020202020204" pitchFamily="34" charset="0"/>
              <a:buChar char="•"/>
            </a:pPr>
            <a:r>
              <a:rPr lang="mn-MN" dirty="0">
                <a:solidFill>
                  <a:schemeClr val="bg1"/>
                </a:solidFill>
                <a:ea typeface="Geneva" pitchFamily="51" charset="-128"/>
                <a:cs typeface="Geneva" pitchFamily="51" charset="-128"/>
              </a:rPr>
              <a:t>Удирдах ажилтан өдөр бүр талбайгаар явж багийн гишүүдтэйгээ уулзалдахад зориулсан цаг</a:t>
            </a:r>
            <a:endParaRPr lang="en-US" dirty="0">
              <a:solidFill>
                <a:schemeClr val="bg1"/>
              </a:solidFill>
              <a:ea typeface="Geneva" pitchFamily="51" charset="-128"/>
              <a:cs typeface="Geneva" pitchFamily="51" charset="-128"/>
            </a:endParaRPr>
          </a:p>
          <a:p>
            <a:pPr marL="342900" indent="-342900">
              <a:buFont typeface="Arial" panose="020B0604020202020204" pitchFamily="34" charset="0"/>
              <a:buChar char="•"/>
            </a:pPr>
            <a:endParaRPr lang="mn-MN" dirty="0">
              <a:solidFill>
                <a:schemeClr val="bg1"/>
              </a:solidFill>
              <a:ea typeface="Geneva" pitchFamily="51" charset="-128"/>
              <a:cs typeface="Geneva" pitchFamily="51" charset="-128"/>
            </a:endParaRPr>
          </a:p>
          <a:p>
            <a:pPr marL="342900" indent="-342900">
              <a:buFont typeface="Arial" panose="020B0604020202020204" pitchFamily="34" charset="0"/>
              <a:buChar char="•"/>
            </a:pPr>
            <a:r>
              <a:rPr lang="mn-MN" dirty="0">
                <a:solidFill>
                  <a:schemeClr val="bg1"/>
                </a:solidFill>
                <a:ea typeface="Geneva" pitchFamily="51" charset="-128"/>
                <a:cs typeface="Geneva" pitchFamily="51" charset="-128"/>
              </a:rPr>
              <a:t>Мөн багийн гишүүд удирдах ажилтантайгаа уулзаж санаа бодлоо хуваалцах, асуудал</a:t>
            </a:r>
          </a:p>
          <a:p>
            <a:r>
              <a:rPr lang="mn-MN" dirty="0">
                <a:solidFill>
                  <a:schemeClr val="bg1"/>
                </a:solidFill>
                <a:ea typeface="Geneva" pitchFamily="51" charset="-128"/>
                <a:cs typeface="Geneva" pitchFamily="51" charset="-128"/>
              </a:rPr>
              <a:t>      байвал түүнийгээ хөндөж ярилцах мөч  </a:t>
            </a:r>
            <a:endParaRPr lang="en-US" dirty="0">
              <a:solidFill>
                <a:schemeClr val="bg1"/>
              </a:solidFill>
              <a:ea typeface="Geneva" pitchFamily="51" charset="-128"/>
              <a:cs typeface="Geneva" pitchFamily="51" charset="-128"/>
            </a:endParaRPr>
          </a:p>
          <a:p>
            <a:pPr marL="342900" indent="-342900">
              <a:buFont typeface="Arial" panose="020B0604020202020204" pitchFamily="34" charset="0"/>
              <a:buChar char="•"/>
            </a:pPr>
            <a:endParaRPr lang="mn-MN" dirty="0">
              <a:solidFill>
                <a:schemeClr val="bg1"/>
              </a:solidFill>
              <a:ea typeface="Geneva" pitchFamily="51" charset="-128"/>
              <a:cs typeface="Geneva" pitchFamily="51" charset="-128"/>
            </a:endParaRPr>
          </a:p>
          <a:p>
            <a:pPr marL="342900" indent="-342900">
              <a:buFont typeface="Arial" panose="020B0604020202020204" pitchFamily="34" charset="0"/>
              <a:buChar char="•"/>
            </a:pPr>
            <a:r>
              <a:rPr lang="mn-MN" dirty="0">
                <a:solidFill>
                  <a:schemeClr val="bg1"/>
                </a:solidFill>
                <a:ea typeface="Geneva" pitchFamily="51" charset="-128"/>
                <a:cs typeface="Geneva" pitchFamily="51" charset="-128"/>
              </a:rPr>
              <a:t>Мөн түүнчлэн, Удирдах ажилтан нь багийн гишүүдийнхээ хийж буй ажлын талаар нэгдсэн ойлголттой байж түүнийгээ бататгаж, ажлын гүйцэтгэлд нь санал зөвлөмж өгч, ур чадварыг нь хөгжүүлэх (коучин) зэрэгт чиглэсэн манлайллын ур чадвараа улам сайжруулах боломж юм</a:t>
            </a:r>
            <a:endParaRPr lang="en-US" dirty="0">
              <a:solidFill>
                <a:schemeClr val="bg1"/>
              </a:solidFill>
              <a:ea typeface="Geneva" pitchFamily="51" charset="-128"/>
              <a:cs typeface="Geneva" pitchFamily="51" charset="-128"/>
            </a:endParaRPr>
          </a:p>
        </p:txBody>
      </p:sp>
    </p:spTree>
    <p:extLst>
      <p:ext uri="{BB962C8B-B14F-4D97-AF65-F5344CB8AC3E}">
        <p14:creationId xmlns:p14="http://schemas.microsoft.com/office/powerpoint/2010/main" val="1669740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0-#ppt_w/2"/>
                                          </p:val>
                                        </p:tav>
                                        <p:tav tm="100000">
                                          <p:val>
                                            <p:strVal val="#ppt_x"/>
                                          </p:val>
                                        </p:tav>
                                      </p:tavLst>
                                    </p:anim>
                                    <p:anim calcmode="lin" valueType="num">
                                      <p:cBhvr additive="base">
                                        <p:cTn id="8" dur="500" fill="hold"/>
                                        <p:tgtEl>
                                          <p:spTgt spid="4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70"/>
                                        </p:tgtEl>
                                        <p:attrNameLst>
                                          <p:attrName>style.visibility</p:attrName>
                                        </p:attrNameLst>
                                      </p:cBhvr>
                                      <p:to>
                                        <p:strVal val="visible"/>
                                      </p:to>
                                    </p:set>
                                    <p:animEffect transition="in" filter="barn(inVertical)">
                                      <p:cBhvr>
                                        <p:cTn id="13" dur="500"/>
                                        <p:tgtEl>
                                          <p:spTgt spid="70"/>
                                        </p:tgtEl>
                                      </p:cBhvr>
                                    </p:animEffect>
                                  </p:childTnLst>
                                </p:cTn>
                              </p:par>
                            </p:childTnLst>
                          </p:cTn>
                        </p:par>
                        <p:par>
                          <p:cTn id="14" fill="hold">
                            <p:stCondLst>
                              <p:cond delay="500"/>
                            </p:stCondLst>
                            <p:childTnLst>
                              <p:par>
                                <p:cTn id="15" presetID="16" presetClass="entr" presetSubtype="37" fill="hold" nodeType="afterEffect">
                                  <p:stCondLst>
                                    <p:cond delay="0"/>
                                  </p:stCondLst>
                                  <p:childTnLst>
                                    <p:set>
                                      <p:cBhvr>
                                        <p:cTn id="16" dur="1" fill="hold">
                                          <p:stCondLst>
                                            <p:cond delay="0"/>
                                          </p:stCondLst>
                                        </p:cTn>
                                        <p:tgtEl>
                                          <p:spTgt spid="73"/>
                                        </p:tgtEl>
                                        <p:attrNameLst>
                                          <p:attrName>style.visibility</p:attrName>
                                        </p:attrNameLst>
                                      </p:cBhvr>
                                      <p:to>
                                        <p:strVal val="visible"/>
                                      </p:to>
                                    </p:set>
                                    <p:animEffect transition="in" filter="barn(outVertical)">
                                      <p:cBhvr>
                                        <p:cTn id="17"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Rectangle 289"/>
          <p:cNvSpPr/>
          <p:nvPr/>
        </p:nvSpPr>
        <p:spPr>
          <a:xfrm>
            <a:off x="0" y="203200"/>
            <a:ext cx="425236" cy="13437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Rectangle 259"/>
          <p:cNvSpPr/>
          <p:nvPr/>
        </p:nvSpPr>
        <p:spPr>
          <a:xfrm>
            <a:off x="0" y="0"/>
            <a:ext cx="9906000" cy="1266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p:cNvSpPr/>
          <p:nvPr/>
        </p:nvSpPr>
        <p:spPr>
          <a:xfrm>
            <a:off x="547687" y="343969"/>
            <a:ext cx="5241356" cy="430887"/>
          </a:xfrm>
          <a:prstGeom prst="rect">
            <a:avLst/>
          </a:prstGeom>
        </p:spPr>
        <p:txBody>
          <a:bodyPr wrap="square">
            <a:spAutoFit/>
          </a:bodyPr>
          <a:lstStyle/>
          <a:p>
            <a:r>
              <a:rPr lang="mn-MN" sz="2200" b="1" noProof="1">
                <a:solidFill>
                  <a:srgbClr val="44536A"/>
                </a:solidFill>
                <a:latin typeface="Mogul Freeset" panose="020B7200000000000000" pitchFamily="34" charset="0"/>
                <a:ea typeface="Adobe Gothic Std B" panose="020B0800000000000000" pitchFamily="34" charset="-128"/>
              </a:rPr>
              <a:t>ӨӨРӨӨР ХЭЛБЭЛ</a:t>
            </a:r>
            <a:r>
              <a:rPr lang="en-US" sz="2200" b="1" noProof="1">
                <a:solidFill>
                  <a:srgbClr val="44536A"/>
                </a:solidFill>
                <a:latin typeface="Mogul Freeset" panose="020B7200000000000000" pitchFamily="34" charset="0"/>
                <a:ea typeface="Adobe Gothic Std B" panose="020B0800000000000000" pitchFamily="34" charset="-128"/>
              </a:rPr>
              <a:t>:</a:t>
            </a:r>
            <a:endParaRPr lang="mn-MN" sz="2200" b="1" dirty="0">
              <a:solidFill>
                <a:srgbClr val="44536A"/>
              </a:solidFill>
              <a:latin typeface="Mogul Helvetica" panose="020B7200000000000000" pitchFamily="34" charset="0"/>
              <a:ea typeface="Adobe Gothic Std B" panose="020B0800000000000000" pitchFamily="34" charset="-128"/>
            </a:endParaRPr>
          </a:p>
        </p:txBody>
      </p:sp>
      <p:cxnSp>
        <p:nvCxnSpPr>
          <p:cNvPr id="262" name="Straight Connector 261"/>
          <p:cNvCxnSpPr/>
          <p:nvPr/>
        </p:nvCxnSpPr>
        <p:spPr>
          <a:xfrm>
            <a:off x="547687" y="952718"/>
            <a:ext cx="881062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8" name="Rectangle 317"/>
          <p:cNvSpPr/>
          <p:nvPr/>
        </p:nvSpPr>
        <p:spPr>
          <a:xfrm>
            <a:off x="-2171" y="5857380"/>
            <a:ext cx="9906000" cy="965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9" name="Straight Connector 318"/>
          <p:cNvCxnSpPr/>
          <p:nvPr/>
        </p:nvCxnSpPr>
        <p:spPr>
          <a:xfrm>
            <a:off x="547687" y="6346282"/>
            <a:ext cx="881062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20" name="Rectangle 319"/>
          <p:cNvSpPr/>
          <p:nvPr/>
        </p:nvSpPr>
        <p:spPr>
          <a:xfrm>
            <a:off x="547687" y="6346282"/>
            <a:ext cx="681038"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1" name="Rectangle 320"/>
          <p:cNvSpPr/>
          <p:nvPr/>
        </p:nvSpPr>
        <p:spPr>
          <a:xfrm>
            <a:off x="9086849" y="6346282"/>
            <a:ext cx="271463" cy="264068"/>
          </a:xfrm>
          <a:prstGeom prst="rect">
            <a:avLst/>
          </a:prstGeom>
          <a:solidFill>
            <a:srgbClr val="F478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Rectangle 321"/>
          <p:cNvSpPr/>
          <p:nvPr/>
        </p:nvSpPr>
        <p:spPr>
          <a:xfrm>
            <a:off x="8799510" y="6346282"/>
            <a:ext cx="271463"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TextBox 322"/>
          <p:cNvSpPr txBox="1"/>
          <p:nvPr/>
        </p:nvSpPr>
        <p:spPr>
          <a:xfrm>
            <a:off x="746291" y="6324427"/>
            <a:ext cx="284052" cy="307777"/>
          </a:xfrm>
          <a:prstGeom prst="rect">
            <a:avLst/>
          </a:prstGeom>
          <a:noFill/>
        </p:spPr>
        <p:txBody>
          <a:bodyPr wrap="none" rtlCol="0">
            <a:spAutoFit/>
          </a:bodyPr>
          <a:lstStyle/>
          <a:p>
            <a:pPr algn="ctr"/>
            <a:r>
              <a:rPr lang="en-US" sz="1400" b="1" dirty="0">
                <a:solidFill>
                  <a:schemeClr val="bg1"/>
                </a:solidFill>
                <a:latin typeface="Mogul Helvetica" panose="020B7200000000000000" pitchFamily="34" charset="0"/>
              </a:rPr>
              <a:t>3</a:t>
            </a:r>
          </a:p>
        </p:txBody>
      </p:sp>
      <p:pic>
        <p:nvPicPr>
          <p:cNvPr id="324" name="Picture 3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8872501" y="6415576"/>
            <a:ext cx="125480" cy="125480"/>
          </a:xfrm>
          <a:prstGeom prst="rect">
            <a:avLst/>
          </a:prstGeom>
        </p:spPr>
      </p:pic>
      <p:pic>
        <p:nvPicPr>
          <p:cNvPr id="325" name="Picture 3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flipH="1">
            <a:off x="9159840" y="6415576"/>
            <a:ext cx="125480" cy="125480"/>
          </a:xfrm>
          <a:prstGeom prst="rect">
            <a:avLst/>
          </a:prstGeom>
        </p:spPr>
      </p:pic>
      <p:sp>
        <p:nvSpPr>
          <p:cNvPr id="326" name="Rectangle 325"/>
          <p:cNvSpPr/>
          <p:nvPr/>
        </p:nvSpPr>
        <p:spPr>
          <a:xfrm>
            <a:off x="0" y="6803816"/>
            <a:ext cx="9906000" cy="54183"/>
          </a:xfrm>
          <a:prstGeom prst="rect">
            <a:avLst/>
          </a:prstGeom>
          <a:solidFill>
            <a:srgbClr val="4453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Rectangle 337"/>
          <p:cNvSpPr/>
          <p:nvPr/>
        </p:nvSpPr>
        <p:spPr>
          <a:xfrm>
            <a:off x="0" y="203200"/>
            <a:ext cx="425236" cy="67825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9" name="Picture 3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19003" y="214285"/>
            <a:ext cx="1077646" cy="635988"/>
          </a:xfrm>
          <a:prstGeom prst="rect">
            <a:avLst/>
          </a:prstGeom>
        </p:spPr>
      </p:pic>
      <p:sp>
        <p:nvSpPr>
          <p:cNvPr id="18" name="TextBox 17">
            <a:extLst>
              <a:ext uri="{FF2B5EF4-FFF2-40B4-BE49-F238E27FC236}">
                <a16:creationId xmlns:a16="http://schemas.microsoft.com/office/drawing/2014/main" id="{7DD32A43-84B3-4009-A715-50A5E93211B4}"/>
              </a:ext>
            </a:extLst>
          </p:cNvPr>
          <p:cNvSpPr txBox="1"/>
          <p:nvPr/>
        </p:nvSpPr>
        <p:spPr>
          <a:xfrm>
            <a:off x="547686" y="1756422"/>
            <a:ext cx="8810625" cy="2862322"/>
          </a:xfrm>
          <a:prstGeom prst="rect">
            <a:avLst/>
          </a:prstGeom>
          <a:noFill/>
        </p:spPr>
        <p:txBody>
          <a:bodyPr wrap="square">
            <a:spAutoFit/>
          </a:bodyPr>
          <a:lstStyle/>
          <a:p>
            <a:pPr marL="342900" indent="-342900">
              <a:buClr>
                <a:schemeClr val="accent4"/>
              </a:buClr>
              <a:buFont typeface="Wingdings" panose="05000000000000000000" pitchFamily="2" charset="2"/>
              <a:buChar char=""/>
            </a:pPr>
            <a:r>
              <a:rPr lang="mn-MN" b="1" dirty="0">
                <a:solidFill>
                  <a:schemeClr val="bg1">
                    <a:lumMod val="50000"/>
                  </a:schemeClr>
                </a:solidFill>
              </a:rPr>
              <a:t>Аюулгүй ажиллагааны стандарт, дүрэм журам, үйл явцыг хэрэгжүүлэхэд нийт баг хамт олоноороо нэгдсэн нэг ойлголттой болох боломж</a:t>
            </a:r>
            <a:endParaRPr lang="en-AU" b="1" dirty="0">
              <a:solidFill>
                <a:schemeClr val="bg1">
                  <a:lumMod val="50000"/>
                </a:schemeClr>
              </a:solidFill>
            </a:endParaRPr>
          </a:p>
          <a:p>
            <a:pPr marL="342900" indent="-342900">
              <a:buClr>
                <a:schemeClr val="accent4"/>
              </a:buClr>
              <a:buFont typeface="Wingdings" panose="05000000000000000000" pitchFamily="2" charset="2"/>
              <a:buChar char=""/>
            </a:pPr>
            <a:endParaRPr lang="en-AU" b="1" dirty="0">
              <a:solidFill>
                <a:schemeClr val="bg1">
                  <a:lumMod val="50000"/>
                </a:schemeClr>
              </a:solidFill>
            </a:endParaRPr>
          </a:p>
          <a:p>
            <a:pPr marL="342900" indent="-342900">
              <a:buClr>
                <a:schemeClr val="accent4"/>
              </a:buClr>
              <a:buFont typeface="Wingdings" panose="05000000000000000000" pitchFamily="2" charset="2"/>
              <a:buChar char=""/>
            </a:pPr>
            <a:endParaRPr lang="en-AU" b="1" dirty="0">
              <a:solidFill>
                <a:schemeClr val="bg1">
                  <a:lumMod val="50000"/>
                </a:schemeClr>
              </a:solidFill>
            </a:endParaRPr>
          </a:p>
          <a:p>
            <a:pPr marL="342900" indent="-342900">
              <a:buClr>
                <a:schemeClr val="accent4"/>
              </a:buClr>
              <a:buFont typeface="Wingdings" panose="05000000000000000000" pitchFamily="2" charset="2"/>
              <a:buChar char=""/>
            </a:pPr>
            <a:r>
              <a:rPr lang="mn-MN" b="1" dirty="0">
                <a:solidFill>
                  <a:schemeClr val="bg1">
                    <a:lumMod val="50000"/>
                  </a:schemeClr>
                </a:solidFill>
              </a:rPr>
              <a:t>Багийн гүшүүдийн үзэл бодол, санал зөвлөмжийг сонсож түүнээсээ суралцан хамтдаа аюулгүй ажиллагааны гүйцэтгэлээ сайжруулах суурь үйл явц</a:t>
            </a:r>
            <a:endParaRPr lang="en-AU" b="1" dirty="0">
              <a:solidFill>
                <a:schemeClr val="bg1">
                  <a:lumMod val="50000"/>
                </a:schemeClr>
              </a:solidFill>
            </a:endParaRPr>
          </a:p>
          <a:p>
            <a:pPr marL="342900" indent="-342900">
              <a:buClr>
                <a:schemeClr val="accent4"/>
              </a:buClr>
              <a:buFont typeface="Wingdings" panose="05000000000000000000" pitchFamily="2" charset="2"/>
              <a:buChar char=""/>
            </a:pPr>
            <a:endParaRPr lang="en-AU" b="1" dirty="0">
              <a:solidFill>
                <a:schemeClr val="bg1">
                  <a:lumMod val="50000"/>
                </a:schemeClr>
              </a:solidFill>
            </a:endParaRPr>
          </a:p>
          <a:p>
            <a:pPr marL="342900" indent="-342900">
              <a:buClr>
                <a:schemeClr val="accent4"/>
              </a:buClr>
              <a:buFont typeface="Wingdings" panose="05000000000000000000" pitchFamily="2" charset="2"/>
              <a:buChar char=""/>
            </a:pPr>
            <a:endParaRPr lang="en-AU" b="1" dirty="0">
              <a:solidFill>
                <a:schemeClr val="bg1">
                  <a:lumMod val="50000"/>
                </a:schemeClr>
              </a:solidFill>
            </a:endParaRPr>
          </a:p>
          <a:p>
            <a:pPr marL="342900" indent="-342900">
              <a:buClr>
                <a:schemeClr val="accent4"/>
              </a:buClr>
              <a:buFont typeface="Wingdings" panose="05000000000000000000" pitchFamily="2" charset="2"/>
              <a:buChar char=""/>
            </a:pPr>
            <a:r>
              <a:rPr lang="mn-MN" b="1" dirty="0">
                <a:solidFill>
                  <a:schemeClr val="bg1">
                    <a:lumMod val="50000"/>
                  </a:schemeClr>
                </a:solidFill>
              </a:rPr>
              <a:t>Ажлын талбай дээр түлхүү ажиллах боломж </a:t>
            </a:r>
            <a:r>
              <a:rPr lang="en-US" b="1" dirty="0">
                <a:solidFill>
                  <a:schemeClr val="bg1">
                    <a:lumMod val="50000"/>
                  </a:schemeClr>
                </a:solidFill>
              </a:rPr>
              <a:t>–</a:t>
            </a:r>
            <a:r>
              <a:rPr lang="en-AU" b="1" dirty="0">
                <a:solidFill>
                  <a:schemeClr val="bg1">
                    <a:lumMod val="50000"/>
                  </a:schemeClr>
                </a:solidFill>
              </a:rPr>
              <a:t> </a:t>
            </a:r>
            <a:r>
              <a:rPr lang="mn-MN" b="1" dirty="0">
                <a:solidFill>
                  <a:schemeClr val="bg1">
                    <a:lumMod val="50000"/>
                  </a:schemeClr>
                </a:solidFill>
              </a:rPr>
              <a:t>удирдах ажилтны хувьд өдөр тутамдаа хийвэл зохих хамгийн чухал зүйл</a:t>
            </a:r>
            <a:endParaRPr lang="en-AU" b="1" dirty="0">
              <a:solidFill>
                <a:schemeClr val="bg1">
                  <a:lumMod val="50000"/>
                </a:schemeClr>
              </a:solidFill>
            </a:endParaRPr>
          </a:p>
        </p:txBody>
      </p:sp>
    </p:spTree>
    <p:extLst>
      <p:ext uri="{BB962C8B-B14F-4D97-AF65-F5344CB8AC3E}">
        <p14:creationId xmlns:p14="http://schemas.microsoft.com/office/powerpoint/2010/main" val="1229008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61"/>
                                        </p:tgtEl>
                                        <p:attrNameLst>
                                          <p:attrName>style.visibility</p:attrName>
                                        </p:attrNameLst>
                                      </p:cBhvr>
                                      <p:to>
                                        <p:strVal val="visible"/>
                                      </p:to>
                                    </p:set>
                                    <p:anim calcmode="lin" valueType="num">
                                      <p:cBhvr additive="base">
                                        <p:cTn id="7" dur="500" fill="hold"/>
                                        <p:tgtEl>
                                          <p:spTgt spid="261"/>
                                        </p:tgtEl>
                                        <p:attrNameLst>
                                          <p:attrName>ppt_x</p:attrName>
                                        </p:attrNameLst>
                                      </p:cBhvr>
                                      <p:tavLst>
                                        <p:tav tm="0">
                                          <p:val>
                                            <p:strVal val="0-#ppt_w/2"/>
                                          </p:val>
                                        </p:tav>
                                        <p:tav tm="100000">
                                          <p:val>
                                            <p:strVal val="#ppt_x"/>
                                          </p:val>
                                        </p:tav>
                                      </p:tavLst>
                                    </p:anim>
                                    <p:anim calcmode="lin" valueType="num">
                                      <p:cBhvr additive="base">
                                        <p:cTn id="8" dur="500" fill="hold"/>
                                        <p:tgtEl>
                                          <p:spTgt spid="2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Rectangle 289"/>
          <p:cNvSpPr/>
          <p:nvPr/>
        </p:nvSpPr>
        <p:spPr>
          <a:xfrm>
            <a:off x="0" y="203200"/>
            <a:ext cx="425236" cy="13437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Rectangle 259"/>
          <p:cNvSpPr/>
          <p:nvPr/>
        </p:nvSpPr>
        <p:spPr>
          <a:xfrm>
            <a:off x="0" y="0"/>
            <a:ext cx="9906000" cy="1266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p:cNvSpPr/>
          <p:nvPr/>
        </p:nvSpPr>
        <p:spPr>
          <a:xfrm>
            <a:off x="547687" y="343969"/>
            <a:ext cx="5241356" cy="430887"/>
          </a:xfrm>
          <a:prstGeom prst="rect">
            <a:avLst/>
          </a:prstGeom>
        </p:spPr>
        <p:txBody>
          <a:bodyPr wrap="square">
            <a:spAutoFit/>
          </a:bodyPr>
          <a:lstStyle/>
          <a:p>
            <a:r>
              <a:rPr lang="mn-MN" sz="2200" b="1" noProof="1">
                <a:solidFill>
                  <a:srgbClr val="44536A"/>
                </a:solidFill>
                <a:latin typeface="Mogul Freeset" panose="020B7200000000000000" pitchFamily="34" charset="0"/>
                <a:ea typeface="Adobe Gothic Std B" panose="020B0800000000000000" pitchFamily="34" charset="-128"/>
              </a:rPr>
              <a:t>ЗОРИЛГО</a:t>
            </a:r>
            <a:endParaRPr lang="mn-MN" sz="2200" b="1" dirty="0">
              <a:solidFill>
                <a:srgbClr val="44536A"/>
              </a:solidFill>
              <a:latin typeface="Mogul Helvetica" panose="020B7200000000000000" pitchFamily="34" charset="0"/>
              <a:ea typeface="Adobe Gothic Std B" panose="020B0800000000000000" pitchFamily="34" charset="-128"/>
            </a:endParaRPr>
          </a:p>
        </p:txBody>
      </p:sp>
      <p:cxnSp>
        <p:nvCxnSpPr>
          <p:cNvPr id="262" name="Straight Connector 261"/>
          <p:cNvCxnSpPr/>
          <p:nvPr/>
        </p:nvCxnSpPr>
        <p:spPr>
          <a:xfrm>
            <a:off x="547687" y="952718"/>
            <a:ext cx="881062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8" name="Rectangle 317"/>
          <p:cNvSpPr/>
          <p:nvPr/>
        </p:nvSpPr>
        <p:spPr>
          <a:xfrm>
            <a:off x="-2171" y="5857380"/>
            <a:ext cx="9906000" cy="965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9" name="Straight Connector 318"/>
          <p:cNvCxnSpPr/>
          <p:nvPr/>
        </p:nvCxnSpPr>
        <p:spPr>
          <a:xfrm>
            <a:off x="547687" y="6346282"/>
            <a:ext cx="881062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20" name="Rectangle 319"/>
          <p:cNvSpPr/>
          <p:nvPr/>
        </p:nvSpPr>
        <p:spPr>
          <a:xfrm>
            <a:off x="547687" y="6346282"/>
            <a:ext cx="681038"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1" name="Rectangle 320"/>
          <p:cNvSpPr/>
          <p:nvPr/>
        </p:nvSpPr>
        <p:spPr>
          <a:xfrm>
            <a:off x="9086849" y="6346282"/>
            <a:ext cx="271463" cy="264068"/>
          </a:xfrm>
          <a:prstGeom prst="rect">
            <a:avLst/>
          </a:prstGeom>
          <a:solidFill>
            <a:srgbClr val="F478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Rectangle 321"/>
          <p:cNvSpPr/>
          <p:nvPr/>
        </p:nvSpPr>
        <p:spPr>
          <a:xfrm>
            <a:off x="8799510" y="6346282"/>
            <a:ext cx="271463"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TextBox 322"/>
          <p:cNvSpPr txBox="1"/>
          <p:nvPr/>
        </p:nvSpPr>
        <p:spPr>
          <a:xfrm>
            <a:off x="746291" y="6324427"/>
            <a:ext cx="284052" cy="307777"/>
          </a:xfrm>
          <a:prstGeom prst="rect">
            <a:avLst/>
          </a:prstGeom>
          <a:noFill/>
        </p:spPr>
        <p:txBody>
          <a:bodyPr wrap="none" rtlCol="0">
            <a:spAutoFit/>
          </a:bodyPr>
          <a:lstStyle/>
          <a:p>
            <a:pPr algn="ctr"/>
            <a:r>
              <a:rPr lang="en-US" sz="1400" b="1" dirty="0">
                <a:solidFill>
                  <a:schemeClr val="bg1"/>
                </a:solidFill>
                <a:latin typeface="Mogul Helvetica" panose="020B7200000000000000" pitchFamily="34" charset="0"/>
              </a:rPr>
              <a:t>4</a:t>
            </a:r>
          </a:p>
        </p:txBody>
      </p:sp>
      <p:pic>
        <p:nvPicPr>
          <p:cNvPr id="324" name="Picture 3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8872501" y="6415576"/>
            <a:ext cx="125480" cy="125480"/>
          </a:xfrm>
          <a:prstGeom prst="rect">
            <a:avLst/>
          </a:prstGeom>
        </p:spPr>
      </p:pic>
      <p:pic>
        <p:nvPicPr>
          <p:cNvPr id="325" name="Picture 3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flipH="1">
            <a:off x="9159840" y="6415576"/>
            <a:ext cx="125480" cy="125480"/>
          </a:xfrm>
          <a:prstGeom prst="rect">
            <a:avLst/>
          </a:prstGeom>
        </p:spPr>
      </p:pic>
      <p:sp>
        <p:nvSpPr>
          <p:cNvPr id="326" name="Rectangle 325"/>
          <p:cNvSpPr/>
          <p:nvPr/>
        </p:nvSpPr>
        <p:spPr>
          <a:xfrm>
            <a:off x="0" y="6803816"/>
            <a:ext cx="9906000" cy="54183"/>
          </a:xfrm>
          <a:prstGeom prst="rect">
            <a:avLst/>
          </a:prstGeom>
          <a:solidFill>
            <a:srgbClr val="4453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Rectangle 337"/>
          <p:cNvSpPr/>
          <p:nvPr/>
        </p:nvSpPr>
        <p:spPr>
          <a:xfrm>
            <a:off x="0" y="203200"/>
            <a:ext cx="425236" cy="67825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9" name="Picture 3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19003" y="214285"/>
            <a:ext cx="1077646" cy="635988"/>
          </a:xfrm>
          <a:prstGeom prst="rect">
            <a:avLst/>
          </a:prstGeom>
        </p:spPr>
      </p:pic>
      <p:sp>
        <p:nvSpPr>
          <p:cNvPr id="18" name="TextBox 17">
            <a:extLst>
              <a:ext uri="{FF2B5EF4-FFF2-40B4-BE49-F238E27FC236}">
                <a16:creationId xmlns:a16="http://schemas.microsoft.com/office/drawing/2014/main" id="{01A7B5C5-955B-4BA9-8E9C-24B32ADC5BA9}"/>
              </a:ext>
            </a:extLst>
          </p:cNvPr>
          <p:cNvSpPr txBox="1"/>
          <p:nvPr/>
        </p:nvSpPr>
        <p:spPr>
          <a:xfrm>
            <a:off x="831873" y="1961520"/>
            <a:ext cx="7967637" cy="2459071"/>
          </a:xfrm>
          <a:prstGeom prst="rect">
            <a:avLst/>
          </a:prstGeom>
          <a:noFill/>
        </p:spPr>
        <p:txBody>
          <a:bodyPr wrap="square">
            <a:spAutoFit/>
          </a:bodyPr>
          <a:lstStyle/>
          <a:p>
            <a:pPr marL="0" marR="0" algn="ctr">
              <a:lnSpc>
                <a:spcPct val="200000"/>
              </a:lnSpc>
              <a:spcBef>
                <a:spcPts val="0"/>
              </a:spcBef>
              <a:spcAft>
                <a:spcPts val="0"/>
              </a:spcAft>
            </a:pPr>
            <a:r>
              <a:rPr lang="mn-MN" sz="2000" dirty="0">
                <a:solidFill>
                  <a:schemeClr val="bg1">
                    <a:lumMod val="50000"/>
                  </a:schemeClr>
                </a:solidFill>
                <a:latin typeface="Arial" panose="020B0604020202020204" pitchFamily="34" charset="0"/>
                <a:ea typeface="Times New Roman" panose="02020603050405020304" pitchFamily="18" charset="0"/>
                <a:cs typeface="Arial" panose="020B0604020202020204" pitchFamily="34" charset="0"/>
              </a:rPr>
              <a:t>Удирдах ажилтан нь ажлын талбай дээр явагдаж буй бүх үйл ажиллагааг мэддэг бөгөөд багийн гишүүд ажлаа аюулгүй, амжилттай хийж гүйцэтгэхэд нь дэмжлэг үзүүлнэ гэдэгт итгэлтэй байлгахад чиглэсэн үйл явц юм</a:t>
            </a:r>
            <a:endParaRPr lang="en-US" sz="2000" dirty="0">
              <a:solidFill>
                <a:schemeClr val="bg1">
                  <a:lumMod val="50000"/>
                </a:schemeClr>
              </a:solidFill>
              <a:effectLst/>
              <a:latin typeface="Arial" panose="020B060402020202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06837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61"/>
                                        </p:tgtEl>
                                        <p:attrNameLst>
                                          <p:attrName>style.visibility</p:attrName>
                                        </p:attrNameLst>
                                      </p:cBhvr>
                                      <p:to>
                                        <p:strVal val="visible"/>
                                      </p:to>
                                    </p:set>
                                    <p:anim calcmode="lin" valueType="num">
                                      <p:cBhvr additive="base">
                                        <p:cTn id="7" dur="500" fill="hold"/>
                                        <p:tgtEl>
                                          <p:spTgt spid="261"/>
                                        </p:tgtEl>
                                        <p:attrNameLst>
                                          <p:attrName>ppt_x</p:attrName>
                                        </p:attrNameLst>
                                      </p:cBhvr>
                                      <p:tavLst>
                                        <p:tav tm="0">
                                          <p:val>
                                            <p:strVal val="0-#ppt_w/2"/>
                                          </p:val>
                                        </p:tav>
                                        <p:tav tm="100000">
                                          <p:val>
                                            <p:strVal val="#ppt_x"/>
                                          </p:val>
                                        </p:tav>
                                      </p:tavLst>
                                    </p:anim>
                                    <p:anim calcmode="lin" valueType="num">
                                      <p:cBhvr additive="base">
                                        <p:cTn id="8" dur="500" fill="hold"/>
                                        <p:tgtEl>
                                          <p:spTgt spid="2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rcRect l="8752" r="6133"/>
          <a:stretch>
            <a:fillRect/>
          </a:stretch>
        </p:blipFill>
        <p:spPr>
          <a:xfrm>
            <a:off x="0" y="2751"/>
            <a:ext cx="9906000" cy="6852498"/>
          </a:xfrm>
          <a:custGeom>
            <a:avLst/>
            <a:gdLst>
              <a:gd name="connsiteX0" fmla="*/ 0 w 9906000"/>
              <a:gd name="connsiteY0" fmla="*/ 0 h 6852498"/>
              <a:gd name="connsiteX1" fmla="*/ 9906000 w 9906000"/>
              <a:gd name="connsiteY1" fmla="*/ 0 h 6852498"/>
              <a:gd name="connsiteX2" fmla="*/ 9906000 w 9906000"/>
              <a:gd name="connsiteY2" fmla="*/ 6852498 h 6852498"/>
              <a:gd name="connsiteX3" fmla="*/ 0 w 9906000"/>
              <a:gd name="connsiteY3" fmla="*/ 6852498 h 6852498"/>
            </a:gdLst>
            <a:ahLst/>
            <a:cxnLst>
              <a:cxn ang="0">
                <a:pos x="connsiteX0" y="connsiteY0"/>
              </a:cxn>
              <a:cxn ang="0">
                <a:pos x="connsiteX1" y="connsiteY1"/>
              </a:cxn>
              <a:cxn ang="0">
                <a:pos x="connsiteX2" y="connsiteY2"/>
              </a:cxn>
              <a:cxn ang="0">
                <a:pos x="connsiteX3" y="connsiteY3"/>
              </a:cxn>
            </a:cxnLst>
            <a:rect l="l" t="t" r="r" b="b"/>
            <a:pathLst>
              <a:path w="9906000" h="6852498">
                <a:moveTo>
                  <a:pt x="0" y="0"/>
                </a:moveTo>
                <a:lnTo>
                  <a:pt x="9906000" y="0"/>
                </a:lnTo>
                <a:lnTo>
                  <a:pt x="9906000" y="6852498"/>
                </a:lnTo>
                <a:lnTo>
                  <a:pt x="0" y="6852498"/>
                </a:lnTo>
                <a:close/>
              </a:path>
            </a:pathLst>
          </a:custGeom>
        </p:spPr>
      </p:pic>
      <p:sp>
        <p:nvSpPr>
          <p:cNvPr id="6" name="Rectangle 5"/>
          <p:cNvSpPr/>
          <p:nvPr/>
        </p:nvSpPr>
        <p:spPr>
          <a:xfrm>
            <a:off x="857889" y="2299674"/>
            <a:ext cx="7976864" cy="1231106"/>
          </a:xfrm>
          <a:prstGeom prst="rect">
            <a:avLst/>
          </a:prstGeom>
        </p:spPr>
        <p:txBody>
          <a:bodyPr wrap="none">
            <a:spAutoFit/>
          </a:bodyPr>
          <a:lstStyle/>
          <a:p>
            <a:pPr algn="ctr"/>
            <a:r>
              <a:rPr lang="mn-MN" sz="3200" b="1" dirty="0">
                <a:solidFill>
                  <a:schemeClr val="bg1"/>
                </a:solidFill>
                <a:latin typeface="Mogul Antique Olive" panose="020B0603020204030204" pitchFamily="34" charset="0"/>
                <a:ea typeface="Adobe Gothic Std B" panose="020B0800000000000000" pitchFamily="34" charset="-128"/>
              </a:rPr>
              <a:t>АЖЛЫН ТАЛБАЙ ДЭЭРХ МАНЛАЙЛАЛ </a:t>
            </a:r>
          </a:p>
          <a:p>
            <a:pPr algn="ctr"/>
            <a:endParaRPr lang="mn-MN" sz="2400" b="1" dirty="0">
              <a:solidFill>
                <a:schemeClr val="bg1"/>
              </a:solidFill>
              <a:latin typeface="Mogul Helvetica" panose="020B7200000000000000" pitchFamily="34" charset="0"/>
              <a:ea typeface="Adobe Gothic Std B" panose="020B0800000000000000" pitchFamily="34" charset="-128"/>
            </a:endParaRPr>
          </a:p>
          <a:p>
            <a:pPr algn="ctr"/>
            <a:r>
              <a:rPr lang="mn-MN" b="1" dirty="0">
                <a:solidFill>
                  <a:schemeClr val="bg1"/>
                </a:solidFill>
                <a:latin typeface="Mogul Helvetica" panose="020B7200000000000000" pitchFamily="34" charset="0"/>
                <a:ea typeface="Adobe Gothic Std B" panose="020B0800000000000000" pitchFamily="34" charset="-128"/>
              </a:rPr>
              <a:t>ХЭРХЭН ХИЙХ ВЭ</a:t>
            </a:r>
            <a:r>
              <a:rPr lang="en-US" b="1" dirty="0">
                <a:solidFill>
                  <a:schemeClr val="bg1"/>
                </a:solidFill>
                <a:latin typeface="Mogul Helvetica" panose="020B7200000000000000" pitchFamily="34" charset="0"/>
                <a:ea typeface="Adobe Gothic Std B" panose="020B0800000000000000" pitchFamily="34" charset="-128"/>
              </a:rPr>
              <a:t>?</a:t>
            </a:r>
            <a:endParaRPr lang="mn-MN" b="1" dirty="0">
              <a:solidFill>
                <a:schemeClr val="bg1"/>
              </a:solidFill>
              <a:latin typeface="Mogul Helvetica" panose="020B7200000000000000" pitchFamily="34" charset="0"/>
              <a:ea typeface="Adobe Gothic Std B" panose="020B0800000000000000" pitchFamily="34" charset="-128"/>
            </a:endParaRPr>
          </a:p>
        </p:txBody>
      </p:sp>
      <p:sp>
        <p:nvSpPr>
          <p:cNvPr id="7" name="Rectangle 6"/>
          <p:cNvSpPr/>
          <p:nvPr/>
        </p:nvSpPr>
        <p:spPr>
          <a:xfrm>
            <a:off x="320595" y="2970111"/>
            <a:ext cx="68678" cy="917779"/>
          </a:xfrm>
          <a:prstGeom prst="rect">
            <a:avLst/>
          </a:prstGeom>
          <a:solidFill>
            <a:srgbClr val="F37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mn-MN"/>
          </a:p>
        </p:txBody>
      </p:sp>
    </p:spTree>
    <p:extLst>
      <p:ext uri="{BB962C8B-B14F-4D97-AF65-F5344CB8AC3E}">
        <p14:creationId xmlns:p14="http://schemas.microsoft.com/office/powerpoint/2010/main" val="1941567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Rectangle 289"/>
          <p:cNvSpPr/>
          <p:nvPr/>
        </p:nvSpPr>
        <p:spPr>
          <a:xfrm>
            <a:off x="0" y="325120"/>
            <a:ext cx="425236" cy="134370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Rectangle 259"/>
          <p:cNvSpPr/>
          <p:nvPr/>
        </p:nvSpPr>
        <p:spPr>
          <a:xfrm>
            <a:off x="0" y="121920"/>
            <a:ext cx="9906000" cy="12664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p:cNvSpPr/>
          <p:nvPr/>
        </p:nvSpPr>
        <p:spPr>
          <a:xfrm>
            <a:off x="409350" y="403985"/>
            <a:ext cx="7124197" cy="430887"/>
          </a:xfrm>
          <a:prstGeom prst="rect">
            <a:avLst/>
          </a:prstGeom>
        </p:spPr>
        <p:txBody>
          <a:bodyPr wrap="square">
            <a:spAutoFit/>
          </a:bodyPr>
          <a:lstStyle/>
          <a:p>
            <a:r>
              <a:rPr lang="mn-MN" sz="2200" b="1" noProof="1">
                <a:solidFill>
                  <a:srgbClr val="44536A"/>
                </a:solidFill>
                <a:latin typeface="Mogul Freeset" panose="020B7200000000000000" pitchFamily="34" charset="0"/>
                <a:ea typeface="Adobe Gothic Std B" panose="020B0800000000000000" pitchFamily="34" charset="-128"/>
              </a:rPr>
              <a:t>ХЭРХЭН ХИЙХ ВЭ</a:t>
            </a:r>
            <a:r>
              <a:rPr lang="en-US" sz="2200" b="1" noProof="1">
                <a:solidFill>
                  <a:srgbClr val="44536A"/>
                </a:solidFill>
                <a:latin typeface="Mogul Freeset" panose="020B7200000000000000" pitchFamily="34" charset="0"/>
                <a:ea typeface="Adobe Gothic Std B" panose="020B0800000000000000" pitchFamily="34" charset="-128"/>
              </a:rPr>
              <a:t>?</a:t>
            </a:r>
            <a:r>
              <a:rPr lang="mn-MN" sz="2200" b="1" noProof="1">
                <a:solidFill>
                  <a:srgbClr val="44536A"/>
                </a:solidFill>
                <a:latin typeface="Mogul Freeset" panose="020B7200000000000000" pitchFamily="34" charset="0"/>
                <a:ea typeface="Adobe Gothic Std B" panose="020B0800000000000000" pitchFamily="34" charset="-128"/>
              </a:rPr>
              <a:t> ЯМАР ҮЕ ШАТУУДТАЙ ВЭ</a:t>
            </a:r>
            <a:r>
              <a:rPr lang="en-US" sz="2200" b="1" noProof="1">
                <a:solidFill>
                  <a:srgbClr val="44536A"/>
                </a:solidFill>
                <a:latin typeface="Mogul Freeset" panose="020B7200000000000000" pitchFamily="34" charset="0"/>
                <a:ea typeface="Adobe Gothic Std B" panose="020B0800000000000000" pitchFamily="34" charset="-128"/>
              </a:rPr>
              <a:t>?</a:t>
            </a:r>
            <a:endParaRPr lang="mn-MN" sz="2200" b="1" dirty="0">
              <a:solidFill>
                <a:srgbClr val="44536A"/>
              </a:solidFill>
              <a:latin typeface="Mogul Helvetica" panose="020B7200000000000000" pitchFamily="34" charset="0"/>
              <a:ea typeface="Adobe Gothic Std B" panose="020B0800000000000000" pitchFamily="34" charset="-128"/>
            </a:endParaRPr>
          </a:p>
        </p:txBody>
      </p:sp>
      <p:cxnSp>
        <p:nvCxnSpPr>
          <p:cNvPr id="262" name="Straight Connector 261"/>
          <p:cNvCxnSpPr/>
          <p:nvPr/>
        </p:nvCxnSpPr>
        <p:spPr>
          <a:xfrm>
            <a:off x="547687" y="1074638"/>
            <a:ext cx="881062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8" name="Rectangle 317"/>
          <p:cNvSpPr/>
          <p:nvPr/>
        </p:nvSpPr>
        <p:spPr>
          <a:xfrm>
            <a:off x="-2171" y="5979300"/>
            <a:ext cx="9906000" cy="965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9" name="Straight Connector 318"/>
          <p:cNvCxnSpPr/>
          <p:nvPr/>
        </p:nvCxnSpPr>
        <p:spPr>
          <a:xfrm>
            <a:off x="547687" y="6468202"/>
            <a:ext cx="8810626"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20" name="Rectangle 319"/>
          <p:cNvSpPr/>
          <p:nvPr/>
        </p:nvSpPr>
        <p:spPr>
          <a:xfrm>
            <a:off x="547687" y="6468202"/>
            <a:ext cx="681038"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1" name="Rectangle 320"/>
          <p:cNvSpPr/>
          <p:nvPr/>
        </p:nvSpPr>
        <p:spPr>
          <a:xfrm>
            <a:off x="9086849" y="6468202"/>
            <a:ext cx="271463" cy="264068"/>
          </a:xfrm>
          <a:prstGeom prst="rect">
            <a:avLst/>
          </a:prstGeom>
          <a:solidFill>
            <a:srgbClr val="F478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Rectangle 321"/>
          <p:cNvSpPr/>
          <p:nvPr/>
        </p:nvSpPr>
        <p:spPr>
          <a:xfrm>
            <a:off x="8799510" y="6468202"/>
            <a:ext cx="271463" cy="26406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TextBox 322"/>
          <p:cNvSpPr txBox="1"/>
          <p:nvPr/>
        </p:nvSpPr>
        <p:spPr>
          <a:xfrm>
            <a:off x="746291" y="6446347"/>
            <a:ext cx="284052" cy="307777"/>
          </a:xfrm>
          <a:prstGeom prst="rect">
            <a:avLst/>
          </a:prstGeom>
          <a:noFill/>
        </p:spPr>
        <p:txBody>
          <a:bodyPr wrap="none" rtlCol="0">
            <a:spAutoFit/>
          </a:bodyPr>
          <a:lstStyle/>
          <a:p>
            <a:pPr algn="ctr"/>
            <a:r>
              <a:rPr lang="mn-MN" sz="1400" b="1" dirty="0">
                <a:solidFill>
                  <a:schemeClr val="bg1"/>
                </a:solidFill>
                <a:latin typeface="Mogul Helvetica" panose="020B7200000000000000" pitchFamily="34" charset="0"/>
              </a:rPr>
              <a:t>6</a:t>
            </a:r>
            <a:endParaRPr lang="en-US" sz="1400" b="1" dirty="0">
              <a:solidFill>
                <a:schemeClr val="bg1"/>
              </a:solidFill>
              <a:latin typeface="Mogul Helvetica" panose="020B7200000000000000" pitchFamily="34" charset="0"/>
            </a:endParaRPr>
          </a:p>
        </p:txBody>
      </p:sp>
      <p:pic>
        <p:nvPicPr>
          <p:cNvPr id="324" name="Picture 3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8872501" y="6537496"/>
            <a:ext cx="125480" cy="125480"/>
          </a:xfrm>
          <a:prstGeom prst="rect">
            <a:avLst/>
          </a:prstGeom>
        </p:spPr>
      </p:pic>
      <p:pic>
        <p:nvPicPr>
          <p:cNvPr id="325" name="Picture 3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flipH="1">
            <a:off x="9159840" y="6537496"/>
            <a:ext cx="125480" cy="125480"/>
          </a:xfrm>
          <a:prstGeom prst="rect">
            <a:avLst/>
          </a:prstGeom>
        </p:spPr>
      </p:pic>
      <p:sp>
        <p:nvSpPr>
          <p:cNvPr id="326" name="Rectangle 325"/>
          <p:cNvSpPr/>
          <p:nvPr/>
        </p:nvSpPr>
        <p:spPr>
          <a:xfrm>
            <a:off x="0" y="6925736"/>
            <a:ext cx="9906000" cy="54183"/>
          </a:xfrm>
          <a:prstGeom prst="rect">
            <a:avLst/>
          </a:prstGeom>
          <a:solidFill>
            <a:srgbClr val="4453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Rectangle 337"/>
          <p:cNvSpPr/>
          <p:nvPr/>
        </p:nvSpPr>
        <p:spPr>
          <a:xfrm>
            <a:off x="0" y="325120"/>
            <a:ext cx="425236" cy="67825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9" name="Picture 33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19003" y="336205"/>
            <a:ext cx="1077646" cy="635988"/>
          </a:xfrm>
          <a:prstGeom prst="rect">
            <a:avLst/>
          </a:prstGeom>
        </p:spPr>
      </p:pic>
      <p:graphicFrame>
        <p:nvGraphicFramePr>
          <p:cNvPr id="18" name="Content Placeholder 5">
            <a:extLst>
              <a:ext uri="{FF2B5EF4-FFF2-40B4-BE49-F238E27FC236}">
                <a16:creationId xmlns:a16="http://schemas.microsoft.com/office/drawing/2014/main" id="{0B8E8C9E-431A-406D-876B-3A4B6BA916BF}"/>
              </a:ext>
            </a:extLst>
          </p:cNvPr>
          <p:cNvGraphicFramePr>
            <a:graphicFrameLocks/>
          </p:cNvGraphicFramePr>
          <p:nvPr>
            <p:extLst>
              <p:ext uri="{D42A27DB-BD31-4B8C-83A1-F6EECF244321}">
                <p14:modId xmlns:p14="http://schemas.microsoft.com/office/powerpoint/2010/main" val="3755444223"/>
              </p:ext>
            </p:extLst>
          </p:nvPr>
        </p:nvGraphicFramePr>
        <p:xfrm>
          <a:off x="90119" y="1126889"/>
          <a:ext cx="5456086" cy="533692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9" name="Chevron 6">
            <a:extLst>
              <a:ext uri="{FF2B5EF4-FFF2-40B4-BE49-F238E27FC236}">
                <a16:creationId xmlns:a16="http://schemas.microsoft.com/office/drawing/2014/main" id="{246F47C5-7D5A-4157-8578-4B448C58F77E}"/>
              </a:ext>
            </a:extLst>
          </p:cNvPr>
          <p:cNvSpPr/>
          <p:nvPr/>
        </p:nvSpPr>
        <p:spPr>
          <a:xfrm rot="5400000">
            <a:off x="3964501" y="2784171"/>
            <a:ext cx="5236756" cy="1988591"/>
          </a:xfrm>
          <a:prstGeom prst="chevron">
            <a:avLst>
              <a:gd name="adj" fmla="val 224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8000" tIns="72000" bIns="144000" rtlCol="0" anchor="ctr"/>
          <a:lstStyle/>
          <a:p>
            <a:pPr lvl="0" algn="ctr">
              <a:spcBef>
                <a:spcPts val="600"/>
              </a:spcBef>
            </a:pPr>
            <a:r>
              <a:rPr lang="mn-MN" sz="1200" b="1" dirty="0">
                <a:solidFill>
                  <a:srgbClr val="FF0000"/>
                </a:solidFill>
                <a:ea typeface="Calibri" panose="020F0502020204030204" pitchFamily="34" charset="0"/>
                <a:cs typeface="Times New Roman" panose="02020603050405020304" pitchFamily="18" charset="0"/>
              </a:rPr>
              <a:t>Юуг анхаарах вэ</a:t>
            </a:r>
            <a:r>
              <a:rPr lang="en-US" sz="1200" b="1" dirty="0">
                <a:solidFill>
                  <a:srgbClr val="FF0000"/>
                </a:solidFill>
                <a:ea typeface="Calibri" panose="020F0502020204030204" pitchFamily="34" charset="0"/>
                <a:cs typeface="Times New Roman" panose="02020603050405020304" pitchFamily="18" charset="0"/>
              </a:rPr>
              <a:t>?</a:t>
            </a:r>
            <a:endParaRPr lang="en-AU" sz="1200" b="1" dirty="0">
              <a:solidFill>
                <a:srgbClr val="FF0000"/>
              </a:solidFill>
              <a:ea typeface="Calibri" panose="020F0502020204030204" pitchFamily="34" charset="0"/>
              <a:cs typeface="Times New Roman" panose="02020603050405020304" pitchFamily="18" charset="0"/>
            </a:endParaRPr>
          </a:p>
          <a:p>
            <a:pPr lvl="0">
              <a:spcBef>
                <a:spcPts val="600"/>
              </a:spcBef>
            </a:pPr>
            <a:r>
              <a:rPr lang="mn-MN" sz="1050" b="1" i="1" dirty="0">
                <a:solidFill>
                  <a:schemeClr val="tx1"/>
                </a:solidFill>
                <a:ea typeface="Calibri" panose="020F0502020204030204" pitchFamily="34" charset="0"/>
                <a:cs typeface="Times New Roman" panose="02020603050405020304" pitchFamily="18" charset="0"/>
              </a:rPr>
              <a:t>Өдөр бүр талбай дээр</a:t>
            </a:r>
            <a:endParaRPr lang="en-AU" sz="1050" b="1" i="1" dirty="0">
              <a:solidFill>
                <a:schemeClr val="tx1"/>
              </a:solidFill>
              <a:ea typeface="Calibri" panose="020F0502020204030204" pitchFamily="34" charset="0"/>
              <a:cs typeface="Times New Roman" panose="02020603050405020304" pitchFamily="18" charset="0"/>
            </a:endParaRPr>
          </a:p>
          <a:p>
            <a:pPr marL="111125" indent="-111125">
              <a:spcBef>
                <a:spcPts val="600"/>
              </a:spcBef>
              <a:buFont typeface="Symbol" panose="05050102010706020507" pitchFamily="18" charset="2"/>
              <a:buChar char=""/>
            </a:pPr>
            <a:r>
              <a:rPr lang="mn-MN" sz="1050" dirty="0">
                <a:solidFill>
                  <a:schemeClr val="tx1"/>
                </a:solidFill>
                <a:ea typeface="Calibri" panose="020F0502020204030204" pitchFamily="34" charset="0"/>
                <a:cs typeface="Times New Roman" panose="02020603050405020304" pitchFamily="18" charset="0"/>
              </a:rPr>
              <a:t>Багийн гишүүдтэйгээ хийх яриа чанартай байх</a:t>
            </a:r>
            <a:endParaRPr lang="en-AU" sz="1050" dirty="0">
              <a:solidFill>
                <a:schemeClr val="tx1"/>
              </a:solidFill>
              <a:ea typeface="Calibri" panose="020F0502020204030204" pitchFamily="34" charset="0"/>
              <a:cs typeface="Times New Roman" panose="02020603050405020304" pitchFamily="18" charset="0"/>
            </a:endParaRPr>
          </a:p>
          <a:p>
            <a:pPr marL="111125" marR="0" lvl="0" indent="-111125" defTabSz="914400" eaLnBrk="1" fontAlgn="auto" latinLnBrk="0" hangingPunct="1">
              <a:lnSpc>
                <a:spcPct val="100000"/>
              </a:lnSpc>
              <a:spcBef>
                <a:spcPts val="600"/>
              </a:spcBef>
              <a:spcAft>
                <a:spcPts val="0"/>
              </a:spcAft>
              <a:buClrTx/>
              <a:buSzTx/>
              <a:buFont typeface="Symbol" panose="05050102010706020507" pitchFamily="18" charset="2"/>
              <a:buChar char=""/>
              <a:tabLst/>
              <a:defRPr/>
            </a:pPr>
            <a:r>
              <a:rPr lang="mn-MN" sz="1050" kern="0" dirty="0">
                <a:solidFill>
                  <a:schemeClr val="tx1"/>
                </a:solidFill>
                <a:latin typeface="Calibri"/>
                <a:ea typeface="Calibri" panose="020F0502020204030204" pitchFamily="34" charset="0"/>
                <a:cs typeface="Times New Roman" panose="02020603050405020304" pitchFamily="18" charset="0"/>
              </a:rPr>
              <a:t>Бодитой,</a:t>
            </a:r>
            <a:r>
              <a:rPr lang="en-US" sz="1050" kern="0" dirty="0">
                <a:solidFill>
                  <a:schemeClr val="tx1"/>
                </a:solidFill>
                <a:latin typeface="Calibri"/>
                <a:ea typeface="Calibri" panose="020F0502020204030204" pitchFamily="34" charset="0"/>
                <a:cs typeface="Times New Roman" panose="02020603050405020304" pitchFamily="18" charset="0"/>
              </a:rPr>
              <a:t> </a:t>
            </a:r>
            <a:r>
              <a:rPr lang="mn-MN" sz="1050" kern="0" dirty="0">
                <a:solidFill>
                  <a:schemeClr val="tx1"/>
                </a:solidFill>
                <a:latin typeface="Calibri"/>
                <a:ea typeface="Calibri" panose="020F0502020204030204" pitchFamily="34" charset="0"/>
                <a:cs typeface="Times New Roman" panose="02020603050405020304" pitchFamily="18" charset="0"/>
              </a:rPr>
              <a:t>санаа тавьсан</a:t>
            </a:r>
            <a:r>
              <a:rPr lang="en-AU" sz="1050" kern="0" dirty="0">
                <a:solidFill>
                  <a:schemeClr val="tx1"/>
                </a:solidFill>
                <a:latin typeface="Calibri"/>
                <a:ea typeface="Calibri" panose="020F0502020204030204" pitchFamily="34" charset="0"/>
                <a:cs typeface="Times New Roman" panose="02020603050405020304" pitchFamily="18" charset="0"/>
              </a:rPr>
              <a:t>,</a:t>
            </a:r>
            <a:r>
              <a:rPr lang="mn-MN" sz="1050" kern="0" dirty="0">
                <a:solidFill>
                  <a:schemeClr val="tx1"/>
                </a:solidFill>
                <a:latin typeface="Calibri"/>
                <a:ea typeface="Calibri" panose="020F0502020204030204" pitchFamily="34" charset="0"/>
                <a:cs typeface="Times New Roman" panose="02020603050405020304" pitchFamily="18" charset="0"/>
              </a:rPr>
              <a:t> сонирхосон, шулуун шудрага байх</a:t>
            </a:r>
            <a:endParaRPr kumimoji="0" lang="en-AU" sz="1050" b="0" i="0" u="none" strike="noStrike" kern="0" cap="none" spc="0" normalizeH="0" baseline="0" noProof="0" dirty="0">
              <a:ln>
                <a:noFill/>
              </a:ln>
              <a:solidFill>
                <a:schemeClr val="tx1"/>
              </a:solidFill>
              <a:effectLst/>
              <a:uLnTx/>
              <a:uFillTx/>
              <a:latin typeface="Calibri"/>
              <a:ea typeface="Calibri" panose="020F0502020204030204" pitchFamily="34" charset="0"/>
              <a:cs typeface="Times New Roman" panose="02020603050405020304" pitchFamily="18" charset="0"/>
            </a:endParaRPr>
          </a:p>
          <a:p>
            <a:pPr marL="111125" indent="-111125">
              <a:spcBef>
                <a:spcPts val="600"/>
              </a:spcBef>
              <a:buFont typeface="Symbol" panose="05050102010706020507" pitchFamily="18" charset="2"/>
              <a:buChar char=""/>
            </a:pPr>
            <a:r>
              <a:rPr lang="mn-MN" sz="1050" dirty="0">
                <a:solidFill>
                  <a:schemeClr val="tx1"/>
                </a:solidFill>
                <a:ea typeface="Calibri" panose="020F0502020204030204" pitchFamily="34" charset="0"/>
                <a:cs typeface="Times New Roman" panose="02020603050405020304" pitchFamily="18" charset="0"/>
              </a:rPr>
              <a:t>Шууд удирдлагад байдаг хүндээ үр дүнтэй коучин өгөх</a:t>
            </a:r>
            <a:endParaRPr lang="en-US" sz="1050" b="1" i="1" dirty="0">
              <a:solidFill>
                <a:schemeClr val="tx1"/>
              </a:solidFill>
              <a:ea typeface="Arial" panose="020B0604020202020204" pitchFamily="34" charset="0"/>
              <a:cs typeface="Times New Roman" panose="02020603050405020304" pitchFamily="18" charset="0"/>
            </a:endParaRPr>
          </a:p>
          <a:p>
            <a:pPr>
              <a:spcBef>
                <a:spcPts val="600"/>
              </a:spcBef>
            </a:pPr>
            <a:r>
              <a:rPr lang="mn-MN" sz="1050" b="1" i="1" dirty="0">
                <a:solidFill>
                  <a:schemeClr val="tx1"/>
                </a:solidFill>
                <a:ea typeface="Arial" panose="020B0604020202020204" pitchFamily="34" charset="0"/>
                <a:cs typeface="Times New Roman" panose="02020603050405020304" pitchFamily="18" charset="0"/>
              </a:rPr>
              <a:t>Сайныг урамшуулдаг</a:t>
            </a:r>
            <a:endParaRPr lang="en-AU" sz="1050" b="1" i="1" dirty="0">
              <a:solidFill>
                <a:schemeClr val="tx1"/>
              </a:solidFill>
              <a:ea typeface="Arial" panose="020B0604020202020204" pitchFamily="34" charset="0"/>
              <a:cs typeface="Times New Roman" panose="02020603050405020304" pitchFamily="18" charset="0"/>
            </a:endParaRPr>
          </a:p>
          <a:p>
            <a:pPr marL="111125" indent="-111125">
              <a:spcBef>
                <a:spcPts val="600"/>
              </a:spcBef>
              <a:buFont typeface="Symbol" panose="05050102010706020507" pitchFamily="18" charset="2"/>
              <a:buChar char=""/>
            </a:pPr>
            <a:r>
              <a:rPr lang="mn-MN" sz="1050" dirty="0">
                <a:solidFill>
                  <a:schemeClr val="tx1"/>
                </a:solidFill>
                <a:ea typeface="Calibri" panose="020F0502020204030204" pitchFamily="34" charset="0"/>
                <a:cs typeface="Times New Roman" panose="02020603050405020304" pitchFamily="18" charset="0"/>
              </a:rPr>
              <a:t>Аюул багатай зан үйлийг таньж урам өгдөг</a:t>
            </a:r>
            <a:r>
              <a:rPr lang="en-AU" sz="1050" dirty="0">
                <a:solidFill>
                  <a:schemeClr val="tx1"/>
                </a:solidFill>
                <a:ea typeface="Calibri" panose="020F0502020204030204" pitchFamily="34" charset="0"/>
                <a:cs typeface="Times New Roman" panose="02020603050405020304" pitchFamily="18" charset="0"/>
              </a:rPr>
              <a:t> </a:t>
            </a:r>
            <a:r>
              <a:rPr lang="mn-MN" sz="1050" dirty="0">
                <a:solidFill>
                  <a:schemeClr val="tx1"/>
                </a:solidFill>
                <a:ea typeface="Calibri" panose="020F0502020204030204" pitchFamily="34" charset="0"/>
                <a:cs typeface="Times New Roman" panose="02020603050405020304" pitchFamily="18" charset="0"/>
              </a:rPr>
              <a:t>байх</a:t>
            </a:r>
            <a:endParaRPr lang="en-AU" sz="1050" dirty="0">
              <a:solidFill>
                <a:schemeClr val="tx1"/>
              </a:solidFill>
              <a:ea typeface="Calibri" panose="020F0502020204030204" pitchFamily="34" charset="0"/>
              <a:cs typeface="Times New Roman" panose="02020603050405020304" pitchFamily="18" charset="0"/>
            </a:endParaRPr>
          </a:p>
          <a:p>
            <a:pPr marL="111125" indent="-111125">
              <a:spcBef>
                <a:spcPts val="600"/>
              </a:spcBef>
              <a:buFont typeface="Symbol" panose="05050102010706020507" pitchFamily="18" charset="2"/>
              <a:buChar char=""/>
            </a:pPr>
            <a:r>
              <a:rPr lang="mn-MN" sz="1050" dirty="0">
                <a:solidFill>
                  <a:schemeClr val="tx1"/>
                </a:solidFill>
                <a:ea typeface="Calibri" panose="020F0502020204030204" pitchFamily="34" charset="0"/>
                <a:cs typeface="Times New Roman" panose="02020603050405020304" pitchFamily="18" charset="0"/>
              </a:rPr>
              <a:t>Асуудал байгаа бол ярьдаг, удирлага нь шийдэл олоход нь дэмжлэг үзүүлж коучин хийдэг</a:t>
            </a:r>
            <a:r>
              <a:rPr lang="en-AU" sz="1050" dirty="0">
                <a:solidFill>
                  <a:schemeClr val="tx1"/>
                </a:solidFill>
                <a:ea typeface="Calibri" panose="020F0502020204030204" pitchFamily="34" charset="0"/>
                <a:cs typeface="Times New Roman" panose="02020603050405020304" pitchFamily="18" charset="0"/>
              </a:rPr>
              <a:t> </a:t>
            </a:r>
            <a:r>
              <a:rPr lang="mn-MN" sz="1050" dirty="0">
                <a:solidFill>
                  <a:schemeClr val="tx1"/>
                </a:solidFill>
                <a:ea typeface="Calibri" panose="020F0502020204030204" pitchFamily="34" charset="0"/>
                <a:cs typeface="Times New Roman" panose="02020603050405020304" pitchFamily="18" charset="0"/>
              </a:rPr>
              <a:t>байх</a:t>
            </a:r>
            <a:r>
              <a:rPr lang="en-US" sz="1050" i="1" dirty="0">
                <a:solidFill>
                  <a:schemeClr val="tx1"/>
                </a:solidFill>
                <a:ea typeface="Arial" panose="020B0604020202020204" pitchFamily="34" charset="0"/>
                <a:cs typeface="Times New Roman" panose="02020603050405020304" pitchFamily="18" charset="0"/>
              </a:rPr>
              <a:t> </a:t>
            </a:r>
            <a:endParaRPr lang="en-AU" sz="1050" dirty="0">
              <a:solidFill>
                <a:schemeClr val="tx1"/>
              </a:solidFill>
              <a:ea typeface="Arial" panose="020B0604020202020204" pitchFamily="34" charset="0"/>
              <a:cs typeface="Times New Roman" panose="02020603050405020304" pitchFamily="18" charset="0"/>
            </a:endParaRPr>
          </a:p>
          <a:p>
            <a:pPr>
              <a:spcBef>
                <a:spcPts val="600"/>
              </a:spcBef>
            </a:pPr>
            <a:r>
              <a:rPr lang="mn-MN" sz="1050" b="1" i="1" dirty="0">
                <a:solidFill>
                  <a:schemeClr val="tx1"/>
                </a:solidFill>
                <a:ea typeface="Calibri" panose="020F0502020204030204" pitchFamily="34" charset="0"/>
                <a:cs typeface="Times New Roman" panose="02020603050405020304" pitchFamily="18" charset="0"/>
              </a:rPr>
              <a:t>Санал зөвлөмжөө хуваалцдаг</a:t>
            </a:r>
            <a:r>
              <a:rPr lang="en-US" sz="1050" b="1" i="1" dirty="0">
                <a:solidFill>
                  <a:schemeClr val="tx1"/>
                </a:solidFill>
                <a:ea typeface="Calibri" panose="020F0502020204030204" pitchFamily="34" charset="0"/>
                <a:cs typeface="Times New Roman" panose="02020603050405020304" pitchFamily="18" charset="0"/>
              </a:rPr>
              <a:t> </a:t>
            </a:r>
            <a:endParaRPr lang="en-AU" sz="1050" b="1" i="1" dirty="0">
              <a:solidFill>
                <a:schemeClr val="tx1"/>
              </a:solidFill>
              <a:ea typeface="Calibri" panose="020F0502020204030204" pitchFamily="34" charset="0"/>
              <a:cs typeface="Times New Roman" panose="02020603050405020304" pitchFamily="18" charset="0"/>
            </a:endParaRPr>
          </a:p>
          <a:p>
            <a:pPr marL="111125" lvl="0" indent="-111125">
              <a:spcBef>
                <a:spcPts val="600"/>
              </a:spcBef>
              <a:buFont typeface="Symbol" panose="05050102010706020507" pitchFamily="18" charset="2"/>
              <a:buChar char=""/>
            </a:pPr>
            <a:r>
              <a:rPr lang="mn-MN" sz="1050" dirty="0">
                <a:solidFill>
                  <a:schemeClr val="tx1"/>
                </a:solidFill>
                <a:ea typeface="Calibri" panose="020F0502020204030204" pitchFamily="34" charset="0"/>
                <a:cs typeface="Times New Roman" panose="02020603050405020304" pitchFamily="18" charset="0"/>
              </a:rPr>
              <a:t>Мэдлэг туршлагаа хуваалцдаг, үр дүнд нь дараагийн ярилцлагууд нь илүү чанарждаг байх</a:t>
            </a:r>
            <a:endParaRPr lang="en-AU" sz="1050" dirty="0">
              <a:solidFill>
                <a:schemeClr val="tx1"/>
              </a:solidFill>
              <a:ea typeface="Calibri" panose="020F0502020204030204" pitchFamily="34" charset="0"/>
              <a:cs typeface="Times New Roman" panose="02020603050405020304" pitchFamily="18" charset="0"/>
            </a:endParaRPr>
          </a:p>
          <a:p>
            <a:pPr marL="111125" lvl="0" indent="-111125">
              <a:spcBef>
                <a:spcPts val="600"/>
              </a:spcBef>
              <a:buFont typeface="Symbol" panose="05050102010706020507" pitchFamily="18" charset="2"/>
              <a:buChar char=""/>
            </a:pPr>
            <a:r>
              <a:rPr lang="mn-MN" sz="1050" dirty="0">
                <a:solidFill>
                  <a:schemeClr val="tx1"/>
                </a:solidFill>
                <a:ea typeface="Calibri" panose="020F0502020204030204" pitchFamily="34" charset="0"/>
                <a:cs typeface="Times New Roman" panose="02020603050405020304" pitchFamily="18" charset="0"/>
              </a:rPr>
              <a:t>Зөв зан үйлүүд дээрээ нэгдэж тууштай байх</a:t>
            </a:r>
            <a:r>
              <a:rPr lang="en-AU" sz="1050" dirty="0">
                <a:solidFill>
                  <a:schemeClr val="tx1"/>
                </a:solidFill>
                <a:ea typeface="Calibri" panose="020F0502020204030204" pitchFamily="34" charset="0"/>
                <a:cs typeface="Times New Roman" panose="02020603050405020304" pitchFamily="18" charset="0"/>
              </a:rPr>
              <a:t> </a:t>
            </a:r>
          </a:p>
        </p:txBody>
      </p:sp>
      <p:sp>
        <p:nvSpPr>
          <p:cNvPr id="20" name="Chevron 7">
            <a:extLst>
              <a:ext uri="{FF2B5EF4-FFF2-40B4-BE49-F238E27FC236}">
                <a16:creationId xmlns:a16="http://schemas.microsoft.com/office/drawing/2014/main" id="{3721DC57-1849-4BC4-9649-2733244B9CBB}"/>
              </a:ext>
            </a:extLst>
          </p:cNvPr>
          <p:cNvSpPr/>
          <p:nvPr/>
        </p:nvSpPr>
        <p:spPr>
          <a:xfrm rot="5400000">
            <a:off x="6100419" y="2698221"/>
            <a:ext cx="5236758" cy="2127928"/>
          </a:xfrm>
          <a:prstGeom prst="chevron">
            <a:avLst>
              <a:gd name="adj" fmla="val 224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8000" tIns="72000" bIns="144000" rtlCol="0" anchor="ctr"/>
          <a:lstStyle/>
          <a:p>
            <a:pPr algn="ctr">
              <a:spcBef>
                <a:spcPts val="600"/>
              </a:spcBef>
            </a:pPr>
            <a:r>
              <a:rPr lang="mn-MN" sz="1200" b="1" dirty="0">
                <a:solidFill>
                  <a:srgbClr val="FF0000"/>
                </a:solidFill>
                <a:ea typeface="Calibri" panose="020F0502020204030204" pitchFamily="34" charset="0"/>
                <a:cs typeface="Times New Roman" panose="02020603050405020304" pitchFamily="18" charset="0"/>
              </a:rPr>
              <a:t>Амжиллтай хэрэгжилт гэж</a:t>
            </a:r>
            <a:r>
              <a:rPr lang="en-GB" sz="1200" b="1" dirty="0">
                <a:solidFill>
                  <a:srgbClr val="FF0000"/>
                </a:solidFill>
                <a:ea typeface="Calibri" panose="020F0502020204030204" pitchFamily="34" charset="0"/>
                <a:cs typeface="Times New Roman" panose="02020603050405020304" pitchFamily="18" charset="0"/>
              </a:rPr>
              <a:t>: </a:t>
            </a:r>
          </a:p>
          <a:p>
            <a:pPr>
              <a:spcBef>
                <a:spcPts val="600"/>
              </a:spcBef>
            </a:pPr>
            <a:r>
              <a:rPr lang="mn-MN" sz="1050" dirty="0">
                <a:solidFill>
                  <a:schemeClr val="tx1"/>
                </a:solidFill>
                <a:cs typeface="Arial" panose="020B0604020202020204" pitchFamily="34" charset="0"/>
              </a:rPr>
              <a:t>Багийн гишүүдтэйгээ нягт холбоотой, сайтар ойлголцсон хамтын ажиллагаа нь идэвхитэй манлайллын үр дүн байдаг </a:t>
            </a:r>
            <a:endParaRPr lang="en-GB" sz="1050" dirty="0">
              <a:solidFill>
                <a:schemeClr val="tx1"/>
              </a:solidFill>
              <a:cs typeface="Arial" panose="020B0604020202020204" pitchFamily="34" charset="0"/>
            </a:endParaRPr>
          </a:p>
          <a:p>
            <a:pPr>
              <a:spcBef>
                <a:spcPts val="600"/>
              </a:spcBef>
            </a:pPr>
            <a:r>
              <a:rPr lang="mn-MN" sz="1050" b="1" i="1" dirty="0">
                <a:solidFill>
                  <a:schemeClr val="tx1"/>
                </a:solidFill>
              </a:rPr>
              <a:t>Энэ нь</a:t>
            </a:r>
            <a:r>
              <a:rPr lang="en-GB" sz="1050" b="1" i="1" dirty="0">
                <a:solidFill>
                  <a:schemeClr val="tx1"/>
                </a:solidFill>
              </a:rPr>
              <a:t>:</a:t>
            </a:r>
          </a:p>
          <a:p>
            <a:pPr marL="111125" indent="-111125">
              <a:spcBef>
                <a:spcPts val="600"/>
              </a:spcBef>
              <a:buFont typeface="Arial" panose="020B0604020202020204" pitchFamily="34" charset="0"/>
              <a:buChar char="•"/>
            </a:pPr>
            <a:r>
              <a:rPr lang="mn-MN" sz="1050" dirty="0">
                <a:solidFill>
                  <a:schemeClr val="tx1"/>
                </a:solidFill>
              </a:rPr>
              <a:t>Хоорондоо эвтэй байж бие биедээ санаа тавьдаг</a:t>
            </a:r>
            <a:endParaRPr lang="en-GB" sz="1050" dirty="0">
              <a:solidFill>
                <a:schemeClr val="tx1"/>
              </a:solidFill>
            </a:endParaRPr>
          </a:p>
          <a:p>
            <a:pPr marL="111125" indent="-111125">
              <a:spcBef>
                <a:spcPts val="600"/>
              </a:spcBef>
              <a:buFont typeface="Arial" panose="020B0604020202020204" pitchFamily="34" charset="0"/>
              <a:buChar char="•"/>
            </a:pPr>
            <a:r>
              <a:rPr lang="mn-MN" sz="1050" dirty="0">
                <a:solidFill>
                  <a:schemeClr val="tx1"/>
                </a:solidFill>
              </a:rPr>
              <a:t>Тодруулах зүйл байвал эмээлгүй асуудаг</a:t>
            </a:r>
            <a:endParaRPr lang="en-GB" sz="1050" dirty="0">
              <a:solidFill>
                <a:schemeClr val="tx1"/>
              </a:solidFill>
            </a:endParaRPr>
          </a:p>
          <a:p>
            <a:pPr marL="111125" indent="-111125">
              <a:spcBef>
                <a:spcPts val="600"/>
              </a:spcBef>
              <a:buFont typeface="Arial" panose="020B0604020202020204" pitchFamily="34" charset="0"/>
              <a:buChar char="•"/>
            </a:pPr>
            <a:r>
              <a:rPr lang="mn-MN" sz="1050" dirty="0">
                <a:solidFill>
                  <a:schemeClr val="tx1"/>
                </a:solidFill>
              </a:rPr>
              <a:t>Харилцаж байгаа хүн маань юу гэж бодож байгаа, юу хэрэгтэй байгааг сонирходог</a:t>
            </a:r>
            <a:r>
              <a:rPr lang="en-GB" sz="1050" dirty="0">
                <a:solidFill>
                  <a:schemeClr val="tx1"/>
                </a:solidFill>
              </a:rPr>
              <a:t> </a:t>
            </a:r>
          </a:p>
          <a:p>
            <a:pPr marL="111125" marR="0" lvl="0" indent="-111125" defTabSz="914400" eaLnBrk="1" fontAlgn="auto" latinLnBrk="0" hangingPunct="1">
              <a:lnSpc>
                <a:spcPct val="100000"/>
              </a:lnSpc>
              <a:spcBef>
                <a:spcPts val="600"/>
              </a:spcBef>
              <a:spcAft>
                <a:spcPts val="0"/>
              </a:spcAft>
              <a:buClrTx/>
              <a:buSzTx/>
              <a:buFont typeface="Arial" panose="020B0604020202020204" pitchFamily="34" charset="0"/>
              <a:buChar char="•"/>
              <a:tabLst/>
              <a:defRPr/>
            </a:pPr>
            <a:r>
              <a:rPr lang="mn-MN" sz="1050" kern="0" dirty="0">
                <a:solidFill>
                  <a:schemeClr val="tx1"/>
                </a:solidFill>
                <a:latin typeface="Calibri"/>
              </a:rPr>
              <a:t>Туршлагаа хувалцсанаар тогтмол хөгжих боломж олгосон орчин бүрдүүлнэ</a:t>
            </a:r>
            <a:endParaRPr kumimoji="0" lang="en-GB" sz="1050" b="0" i="0" u="none" strike="noStrike" kern="0" cap="none" spc="0" normalizeH="0" baseline="0" noProof="0" dirty="0">
              <a:ln>
                <a:noFill/>
              </a:ln>
              <a:solidFill>
                <a:schemeClr val="tx1"/>
              </a:solidFill>
              <a:effectLst/>
              <a:uLnTx/>
              <a:uFillTx/>
              <a:latin typeface="Calibri"/>
              <a:ea typeface="+mn-ea"/>
              <a:cs typeface="+mn-cs"/>
            </a:endParaRPr>
          </a:p>
          <a:p>
            <a:pPr>
              <a:spcBef>
                <a:spcPts val="600"/>
              </a:spcBef>
            </a:pPr>
            <a:r>
              <a:rPr lang="mn-MN" sz="1050" b="1" i="1" dirty="0">
                <a:solidFill>
                  <a:schemeClr val="tx1"/>
                </a:solidFill>
              </a:rPr>
              <a:t>Юу биш вэ</a:t>
            </a:r>
            <a:r>
              <a:rPr lang="en-GB" sz="1050" b="1" i="1" dirty="0">
                <a:solidFill>
                  <a:schemeClr val="tx1"/>
                </a:solidFill>
              </a:rPr>
              <a:t>:</a:t>
            </a:r>
          </a:p>
          <a:p>
            <a:pPr marL="111125" indent="-111125">
              <a:spcBef>
                <a:spcPts val="600"/>
              </a:spcBef>
              <a:buFont typeface="Arial" panose="020B0604020202020204" pitchFamily="34" charset="0"/>
              <a:buChar char="•"/>
            </a:pPr>
            <a:r>
              <a:rPr lang="mn-MN" sz="1050" dirty="0">
                <a:solidFill>
                  <a:schemeClr val="tx1"/>
                </a:solidFill>
              </a:rPr>
              <a:t>Алдаа хайх үйл явц</a:t>
            </a:r>
            <a:endParaRPr lang="en-GB" sz="1050" dirty="0">
              <a:solidFill>
                <a:schemeClr val="tx1"/>
              </a:solidFill>
            </a:endParaRPr>
          </a:p>
          <a:p>
            <a:pPr marL="111125" indent="-111125">
              <a:spcBef>
                <a:spcPts val="600"/>
              </a:spcBef>
              <a:buFont typeface="Arial" panose="020B0604020202020204" pitchFamily="34" charset="0"/>
              <a:buChar char="•"/>
            </a:pPr>
            <a:r>
              <a:rPr lang="mn-MN" sz="1050" dirty="0">
                <a:solidFill>
                  <a:schemeClr val="tx1"/>
                </a:solidFill>
              </a:rPr>
              <a:t>Нэг талт харилцаа</a:t>
            </a:r>
            <a:endParaRPr lang="en-GB" sz="1050" dirty="0">
              <a:solidFill>
                <a:schemeClr val="tx1"/>
              </a:solidFill>
            </a:endParaRPr>
          </a:p>
          <a:p>
            <a:pPr marL="111125" indent="-111125">
              <a:spcBef>
                <a:spcPts val="600"/>
              </a:spcBef>
              <a:buFont typeface="Arial" panose="020B0604020202020204" pitchFamily="34" charset="0"/>
              <a:buChar char="•"/>
            </a:pPr>
            <a:r>
              <a:rPr lang="mn-MN" sz="1050" dirty="0">
                <a:solidFill>
                  <a:schemeClr val="tx1"/>
                </a:solidFill>
              </a:rPr>
              <a:t>Гомдол шийдвэрлэдэг үйл явц</a:t>
            </a:r>
            <a:endParaRPr lang="en-GB" sz="1050" dirty="0">
              <a:solidFill>
                <a:schemeClr val="tx1"/>
              </a:solidFill>
            </a:endParaRPr>
          </a:p>
          <a:p>
            <a:pPr marL="111125" indent="-111125">
              <a:spcBef>
                <a:spcPts val="600"/>
              </a:spcBef>
              <a:buFont typeface="Arial" panose="020B0604020202020204" pitchFamily="34" charset="0"/>
              <a:buChar char="•"/>
            </a:pPr>
            <a:r>
              <a:rPr lang="mn-MN" sz="1050" dirty="0">
                <a:solidFill>
                  <a:schemeClr val="tx1"/>
                </a:solidFill>
              </a:rPr>
              <a:t>Үзлэг шалгалт</a:t>
            </a:r>
            <a:endParaRPr lang="en-GB" sz="1050" dirty="0">
              <a:solidFill>
                <a:schemeClr val="tx1"/>
              </a:solidFill>
            </a:endParaRPr>
          </a:p>
          <a:p>
            <a:pPr>
              <a:lnSpc>
                <a:spcPct val="120000"/>
              </a:lnSpc>
              <a:spcBef>
                <a:spcPts val="0"/>
              </a:spcBef>
            </a:pPr>
            <a:endParaRPr lang="en-GB" sz="1000" dirty="0">
              <a:solidFill>
                <a:schemeClr val="tx1"/>
              </a:solidFill>
            </a:endParaRPr>
          </a:p>
        </p:txBody>
      </p:sp>
    </p:spTree>
    <p:extLst>
      <p:ext uri="{BB962C8B-B14F-4D97-AF65-F5344CB8AC3E}">
        <p14:creationId xmlns:p14="http://schemas.microsoft.com/office/powerpoint/2010/main" val="483483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261"/>
                                        </p:tgtEl>
                                        <p:attrNameLst>
                                          <p:attrName>style.visibility</p:attrName>
                                        </p:attrNameLst>
                                      </p:cBhvr>
                                      <p:to>
                                        <p:strVal val="visible"/>
                                      </p:to>
                                    </p:set>
                                    <p:anim calcmode="lin" valueType="num">
                                      <p:cBhvr additive="base">
                                        <p:cTn id="7" dur="500" fill="hold"/>
                                        <p:tgtEl>
                                          <p:spTgt spid="261"/>
                                        </p:tgtEl>
                                        <p:attrNameLst>
                                          <p:attrName>ppt_x</p:attrName>
                                        </p:attrNameLst>
                                      </p:cBhvr>
                                      <p:tavLst>
                                        <p:tav tm="0">
                                          <p:val>
                                            <p:strVal val="0-#ppt_w/2"/>
                                          </p:val>
                                        </p:tav>
                                        <p:tav tm="100000">
                                          <p:val>
                                            <p:strVal val="#ppt_x"/>
                                          </p:val>
                                        </p:tav>
                                      </p:tavLst>
                                    </p:anim>
                                    <p:anim calcmode="lin" valueType="num">
                                      <p:cBhvr additive="base">
                                        <p:cTn id="8" dur="500" fill="hold"/>
                                        <p:tgtEl>
                                          <p:spTgt spid="2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1"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D352A23B-BE9E-4D10-B88D-0BF04F70A271}"/>
              </a:ext>
            </a:extLst>
          </p:cNvPr>
          <p:cNvSpPr txBox="1">
            <a:spLocks/>
          </p:cNvSpPr>
          <p:nvPr/>
        </p:nvSpPr>
        <p:spPr>
          <a:xfrm>
            <a:off x="399301" y="89621"/>
            <a:ext cx="6974019" cy="596539"/>
          </a:xfrm>
          <a:prstGeom prst="rect">
            <a:avLst/>
          </a:prstGeom>
        </p:spPr>
        <p:txBody>
          <a:bodyPr vert="horz" lIns="91440" tIns="45720" rIns="91440" bIns="45720" rtlCol="0" anchor="t">
            <a:normAutofit fontScale="77500" lnSpcReduction="20000"/>
          </a:bodyPr>
          <a:lstStyle>
            <a:lvl1pPr algn="l" defTabSz="914400" rtl="0" eaLnBrk="1" latinLnBrk="0" hangingPunct="1">
              <a:lnSpc>
                <a:spcPts val="4000"/>
              </a:lnSpc>
              <a:spcBef>
                <a:spcPct val="0"/>
              </a:spcBef>
              <a:buNone/>
              <a:defRPr sz="4000" b="1" kern="1200">
                <a:solidFill>
                  <a:schemeClr val="bg2"/>
                </a:solidFill>
                <a:latin typeface="+mj-lt"/>
                <a:ea typeface="+mj-ea"/>
                <a:cs typeface="+mj-cs"/>
              </a:defRPr>
            </a:lvl1pPr>
          </a:lstStyle>
          <a:p>
            <a:r>
              <a:rPr lang="en-AU" dirty="0">
                <a:solidFill>
                  <a:schemeClr val="bg2">
                    <a:lumMod val="75000"/>
                  </a:schemeClr>
                </a:solidFill>
              </a:rPr>
              <a:t>OT </a:t>
            </a:r>
            <a:r>
              <a:rPr lang="en-AU" dirty="0" err="1">
                <a:solidFill>
                  <a:schemeClr val="bg2">
                    <a:lumMod val="75000"/>
                  </a:schemeClr>
                </a:solidFill>
              </a:rPr>
              <a:t>LiFe</a:t>
            </a:r>
            <a:r>
              <a:rPr lang="en-AU" dirty="0">
                <a:solidFill>
                  <a:schemeClr val="bg2">
                    <a:lumMod val="75000"/>
                  </a:schemeClr>
                </a:solidFill>
              </a:rPr>
              <a:t>: Process</a:t>
            </a:r>
          </a:p>
        </p:txBody>
      </p:sp>
      <p:graphicFrame>
        <p:nvGraphicFramePr>
          <p:cNvPr id="17" name="Content Placeholder 5">
            <a:extLst>
              <a:ext uri="{FF2B5EF4-FFF2-40B4-BE49-F238E27FC236}">
                <a16:creationId xmlns:a16="http://schemas.microsoft.com/office/drawing/2014/main" id="{57F6C653-91EB-40F8-BA35-980F3B97D840}"/>
              </a:ext>
            </a:extLst>
          </p:cNvPr>
          <p:cNvGraphicFramePr>
            <a:graphicFrameLocks/>
          </p:cNvGraphicFramePr>
          <p:nvPr>
            <p:extLst>
              <p:ext uri="{D42A27DB-BD31-4B8C-83A1-F6EECF244321}">
                <p14:modId xmlns:p14="http://schemas.microsoft.com/office/powerpoint/2010/main" val="3119505139"/>
              </p:ext>
            </p:extLst>
          </p:nvPr>
        </p:nvGraphicFramePr>
        <p:xfrm>
          <a:off x="517573" y="848570"/>
          <a:ext cx="4814903" cy="53551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Chevron 6">
            <a:extLst>
              <a:ext uri="{FF2B5EF4-FFF2-40B4-BE49-F238E27FC236}">
                <a16:creationId xmlns:a16="http://schemas.microsoft.com/office/drawing/2014/main" id="{1611A874-D871-422E-8850-29F7D483E38D}"/>
              </a:ext>
            </a:extLst>
          </p:cNvPr>
          <p:cNvSpPr/>
          <p:nvPr/>
        </p:nvSpPr>
        <p:spPr>
          <a:xfrm rot="5400000">
            <a:off x="3784288" y="2548550"/>
            <a:ext cx="5236756" cy="1988591"/>
          </a:xfrm>
          <a:prstGeom prst="chevron">
            <a:avLst>
              <a:gd name="adj" fmla="val 224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8000" tIns="72000" bIns="144000" rtlCol="0" anchor="ctr"/>
          <a:lstStyle/>
          <a:p>
            <a:pPr algn="ctr">
              <a:spcBef>
                <a:spcPts val="600"/>
              </a:spcBef>
            </a:pPr>
            <a:r>
              <a:rPr lang="en-AU" sz="1200" b="1" dirty="0">
                <a:solidFill>
                  <a:srgbClr val="FF0000"/>
                </a:solidFill>
                <a:ea typeface="Calibri" panose="020F0502020204030204" pitchFamily="34" charset="0"/>
                <a:cs typeface="Times New Roman" panose="02020603050405020304" pitchFamily="18" charset="0"/>
              </a:rPr>
              <a:t>Focus</a:t>
            </a:r>
          </a:p>
          <a:p>
            <a:pPr>
              <a:spcBef>
                <a:spcPts val="600"/>
              </a:spcBef>
            </a:pPr>
            <a:r>
              <a:rPr lang="en-AU" sz="1050" b="1" i="1" dirty="0">
                <a:solidFill>
                  <a:schemeClr val="tx1"/>
                </a:solidFill>
                <a:ea typeface="Calibri" panose="020F0502020204030204" pitchFamily="34" charset="0"/>
                <a:cs typeface="Times New Roman" panose="02020603050405020304" pitchFamily="18" charset="0"/>
              </a:rPr>
              <a:t>Field time every day</a:t>
            </a:r>
          </a:p>
          <a:p>
            <a:pPr marL="342900" indent="-342900">
              <a:spcBef>
                <a:spcPts val="600"/>
              </a:spcBef>
              <a:buFont typeface="Symbol" panose="05050102010706020507" pitchFamily="18" charset="2"/>
              <a:buChar char=""/>
            </a:pPr>
            <a:r>
              <a:rPr lang="en-AU" sz="1050" dirty="0">
                <a:solidFill>
                  <a:schemeClr val="tx1"/>
                </a:solidFill>
                <a:ea typeface="Calibri" panose="020F0502020204030204" pitchFamily="34" charset="0"/>
                <a:cs typeface="Times New Roman" panose="02020603050405020304" pitchFamily="18" charset="0"/>
              </a:rPr>
              <a:t>Quality conversations with our people</a:t>
            </a:r>
          </a:p>
          <a:p>
            <a:pPr marL="342900" indent="-342900">
              <a:spcBef>
                <a:spcPts val="600"/>
              </a:spcBef>
              <a:buFont typeface="Symbol" panose="05050102010706020507" pitchFamily="18" charset="2"/>
              <a:buChar char=""/>
              <a:defRPr/>
            </a:pPr>
            <a:r>
              <a:rPr lang="en-AU" sz="1050" kern="0" dirty="0">
                <a:solidFill>
                  <a:schemeClr val="tx1"/>
                </a:solidFill>
                <a:latin typeface="Calibri"/>
                <a:ea typeface="Calibri" panose="020F0502020204030204" pitchFamily="34" charset="0"/>
                <a:cs typeface="Times New Roman" panose="02020603050405020304" pitchFamily="18" charset="0"/>
              </a:rPr>
              <a:t>Authentic, caring, curious and courageous leadership/engagement</a:t>
            </a:r>
          </a:p>
          <a:p>
            <a:pPr marL="342900" indent="-342900">
              <a:spcBef>
                <a:spcPts val="600"/>
              </a:spcBef>
              <a:buFont typeface="Symbol" panose="05050102010706020507" pitchFamily="18" charset="2"/>
              <a:buChar char=""/>
            </a:pPr>
            <a:r>
              <a:rPr lang="en-US" sz="1050" dirty="0">
                <a:solidFill>
                  <a:schemeClr val="tx1"/>
                </a:solidFill>
                <a:ea typeface="Calibri" panose="020F0502020204030204" pitchFamily="34" charset="0"/>
                <a:cs typeface="Times New Roman" panose="02020603050405020304" pitchFamily="18" charset="0"/>
              </a:rPr>
              <a:t>Providing effective coaching to direct reports</a:t>
            </a:r>
            <a:endParaRPr lang="en-US" sz="1050" b="1" i="1" dirty="0">
              <a:solidFill>
                <a:schemeClr val="tx1"/>
              </a:solidFill>
              <a:ea typeface="Arial" panose="020B0604020202020204" pitchFamily="34" charset="0"/>
              <a:cs typeface="Times New Roman" panose="02020603050405020304" pitchFamily="18" charset="0"/>
            </a:endParaRPr>
          </a:p>
          <a:p>
            <a:pPr>
              <a:spcBef>
                <a:spcPts val="600"/>
              </a:spcBef>
            </a:pPr>
            <a:r>
              <a:rPr lang="en-US" sz="1050" b="1" i="1" dirty="0">
                <a:solidFill>
                  <a:schemeClr val="tx1"/>
                </a:solidFill>
                <a:ea typeface="Arial" panose="020B0604020202020204" pitchFamily="34" charset="0"/>
                <a:cs typeface="Times New Roman" panose="02020603050405020304" pitchFamily="18" charset="0"/>
              </a:rPr>
              <a:t>Positive Reinforcement </a:t>
            </a:r>
            <a:endParaRPr lang="en-AU" sz="1050" b="1" i="1" dirty="0">
              <a:solidFill>
                <a:schemeClr val="tx1"/>
              </a:solidFill>
              <a:ea typeface="Arial" panose="020B0604020202020204" pitchFamily="34" charset="0"/>
              <a:cs typeface="Times New Roman" panose="02020603050405020304" pitchFamily="18" charset="0"/>
            </a:endParaRPr>
          </a:p>
          <a:p>
            <a:pPr marL="342900" indent="-342900">
              <a:spcBef>
                <a:spcPts val="600"/>
              </a:spcBef>
              <a:buFont typeface="Symbol" panose="05050102010706020507" pitchFamily="18" charset="2"/>
              <a:buChar char=""/>
            </a:pPr>
            <a:r>
              <a:rPr lang="en-AU" sz="1050" dirty="0">
                <a:solidFill>
                  <a:schemeClr val="tx1"/>
                </a:solidFill>
                <a:ea typeface="Calibri" panose="020F0502020204030204" pitchFamily="34" charset="0"/>
                <a:cs typeface="Times New Roman" panose="02020603050405020304" pitchFamily="18" charset="0"/>
              </a:rPr>
              <a:t>Safer behaviours during the task execution are identified &amp; recognised </a:t>
            </a:r>
          </a:p>
          <a:p>
            <a:pPr marL="342900" indent="-342900">
              <a:spcBef>
                <a:spcPts val="600"/>
              </a:spcBef>
              <a:buFont typeface="Symbol" panose="05050102010706020507" pitchFamily="18" charset="2"/>
              <a:buChar char=""/>
            </a:pPr>
            <a:r>
              <a:rPr lang="en-AU" sz="1050" dirty="0">
                <a:solidFill>
                  <a:schemeClr val="tx1"/>
                </a:solidFill>
                <a:ea typeface="Calibri" panose="020F0502020204030204" pitchFamily="34" charset="0"/>
                <a:cs typeface="Times New Roman" panose="02020603050405020304" pitchFamily="18" charset="0"/>
              </a:rPr>
              <a:t>Issues are raised and the leaders support and coach on finding solutions</a:t>
            </a:r>
            <a:endParaRPr lang="en-AU" sz="1050" dirty="0">
              <a:solidFill>
                <a:schemeClr val="tx1"/>
              </a:solidFill>
              <a:ea typeface="Arial" panose="020B0604020202020204" pitchFamily="34" charset="0"/>
              <a:cs typeface="Times New Roman" panose="02020603050405020304" pitchFamily="18" charset="0"/>
            </a:endParaRPr>
          </a:p>
          <a:p>
            <a:pPr>
              <a:spcBef>
                <a:spcPts val="600"/>
              </a:spcBef>
            </a:pPr>
            <a:r>
              <a:rPr lang="en-US" sz="1050" b="1" i="1" dirty="0">
                <a:solidFill>
                  <a:schemeClr val="tx1"/>
                </a:solidFill>
                <a:ea typeface="Calibri" panose="020F0502020204030204" pitchFamily="34" charset="0"/>
                <a:cs typeface="Times New Roman" panose="02020603050405020304" pitchFamily="18" charset="0"/>
              </a:rPr>
              <a:t>Feedback Discussion </a:t>
            </a:r>
            <a:endParaRPr lang="en-AU" sz="1050" b="1" i="1" dirty="0">
              <a:solidFill>
                <a:schemeClr val="tx1"/>
              </a:solidFill>
              <a:ea typeface="Calibri" panose="020F0502020204030204" pitchFamily="34" charset="0"/>
              <a:cs typeface="Times New Roman" panose="02020603050405020304" pitchFamily="18" charset="0"/>
            </a:endParaRPr>
          </a:p>
          <a:p>
            <a:pPr marL="342900" indent="-342900">
              <a:spcBef>
                <a:spcPts val="600"/>
              </a:spcBef>
              <a:buFont typeface="Symbol" panose="05050102010706020507" pitchFamily="18" charset="2"/>
              <a:buChar char=""/>
            </a:pPr>
            <a:r>
              <a:rPr lang="en-AU" sz="1050" dirty="0">
                <a:solidFill>
                  <a:schemeClr val="tx1"/>
                </a:solidFill>
                <a:ea typeface="Calibri" panose="020F0502020204030204" pitchFamily="34" charset="0"/>
                <a:cs typeface="Times New Roman" panose="02020603050405020304" pitchFamily="18" charset="0"/>
              </a:rPr>
              <a:t>Knowledge and experiences are shared, and learnings applied on the next </a:t>
            </a:r>
            <a:r>
              <a:rPr lang="en-AU" sz="1050" dirty="0" err="1">
                <a:solidFill>
                  <a:schemeClr val="tx1"/>
                </a:solidFill>
                <a:ea typeface="Calibri" panose="020F0502020204030204" pitchFamily="34" charset="0"/>
                <a:cs typeface="Times New Roman" panose="02020603050405020304" pitchFamily="18" charset="0"/>
              </a:rPr>
              <a:t>LiF</a:t>
            </a:r>
            <a:r>
              <a:rPr lang="en-AU" sz="1050" dirty="0">
                <a:solidFill>
                  <a:schemeClr val="tx1"/>
                </a:solidFill>
                <a:ea typeface="Calibri" panose="020F0502020204030204" pitchFamily="34" charset="0"/>
                <a:cs typeface="Times New Roman" panose="02020603050405020304" pitchFamily="18" charset="0"/>
              </a:rPr>
              <a:t> process</a:t>
            </a:r>
          </a:p>
          <a:p>
            <a:pPr marL="342900" indent="-342900">
              <a:spcBef>
                <a:spcPts val="600"/>
              </a:spcBef>
              <a:buFont typeface="Symbol" panose="05050102010706020507" pitchFamily="18" charset="2"/>
              <a:buChar char=""/>
            </a:pPr>
            <a:r>
              <a:rPr lang="en-AU" sz="1050" dirty="0">
                <a:solidFill>
                  <a:schemeClr val="tx1"/>
                </a:solidFill>
                <a:ea typeface="Calibri" panose="020F0502020204030204" pitchFamily="34" charset="0"/>
                <a:cs typeface="Times New Roman" panose="02020603050405020304" pitchFamily="18" charset="0"/>
              </a:rPr>
              <a:t>Behaviour re-alignment </a:t>
            </a:r>
          </a:p>
        </p:txBody>
      </p:sp>
      <p:sp>
        <p:nvSpPr>
          <p:cNvPr id="20" name="Chevron 7">
            <a:extLst>
              <a:ext uri="{FF2B5EF4-FFF2-40B4-BE49-F238E27FC236}">
                <a16:creationId xmlns:a16="http://schemas.microsoft.com/office/drawing/2014/main" id="{4FB8E00D-F1CD-410F-9370-B98DAB3502DC}"/>
              </a:ext>
            </a:extLst>
          </p:cNvPr>
          <p:cNvSpPr/>
          <p:nvPr/>
        </p:nvSpPr>
        <p:spPr>
          <a:xfrm rot="5400000">
            <a:off x="5834941" y="2622958"/>
            <a:ext cx="5236758" cy="1839779"/>
          </a:xfrm>
          <a:prstGeom prst="chevron">
            <a:avLst>
              <a:gd name="adj" fmla="val 224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lIns="108000" tIns="72000" bIns="144000" rtlCol="0" anchor="ctr"/>
          <a:lstStyle/>
          <a:p>
            <a:pPr algn="ctr">
              <a:spcBef>
                <a:spcPts val="600"/>
              </a:spcBef>
            </a:pPr>
            <a:r>
              <a:rPr lang="en-GB" sz="1200" b="1" dirty="0">
                <a:solidFill>
                  <a:srgbClr val="FF0000"/>
                </a:solidFill>
                <a:ea typeface="Calibri" panose="020F0502020204030204" pitchFamily="34" charset="0"/>
                <a:cs typeface="Times New Roman" panose="02020603050405020304" pitchFamily="18" charset="0"/>
              </a:rPr>
              <a:t>Success looks like: </a:t>
            </a:r>
          </a:p>
          <a:p>
            <a:pPr>
              <a:spcBef>
                <a:spcPts val="600"/>
              </a:spcBef>
            </a:pPr>
            <a:r>
              <a:rPr lang="en-GB" sz="1050" dirty="0">
                <a:solidFill>
                  <a:schemeClr val="tx1"/>
                </a:solidFill>
                <a:cs typeface="Arial" panose="020B0604020202020204" pitchFamily="34" charset="0"/>
              </a:rPr>
              <a:t>Active, visible &amp; felt leadership resulting in leaders being connected to their team members</a:t>
            </a:r>
          </a:p>
          <a:p>
            <a:pPr>
              <a:spcBef>
                <a:spcPts val="600"/>
              </a:spcBef>
            </a:pPr>
            <a:r>
              <a:rPr lang="en-GB" sz="1050" b="1" i="1" dirty="0">
                <a:solidFill>
                  <a:schemeClr val="tx1"/>
                </a:solidFill>
              </a:rPr>
              <a:t>It is:</a:t>
            </a:r>
          </a:p>
          <a:p>
            <a:pPr marL="285750" indent="-285750">
              <a:spcBef>
                <a:spcPts val="600"/>
              </a:spcBef>
              <a:buFont typeface="Arial" panose="020B0604020202020204" pitchFamily="34" charset="0"/>
              <a:buChar char="•"/>
            </a:pPr>
            <a:r>
              <a:rPr lang="en-GB" sz="1050" dirty="0">
                <a:solidFill>
                  <a:schemeClr val="tx1"/>
                </a:solidFill>
              </a:rPr>
              <a:t>Building relationships and demonstrating Care</a:t>
            </a:r>
          </a:p>
          <a:p>
            <a:pPr marL="285750" indent="-285750">
              <a:spcBef>
                <a:spcPts val="600"/>
              </a:spcBef>
              <a:buFont typeface="Arial" panose="020B0604020202020204" pitchFamily="34" charset="0"/>
              <a:buChar char="•"/>
            </a:pPr>
            <a:r>
              <a:rPr lang="en-GB" sz="1050" dirty="0">
                <a:solidFill>
                  <a:schemeClr val="tx1"/>
                </a:solidFill>
              </a:rPr>
              <a:t>Asking right questions - Courage</a:t>
            </a:r>
          </a:p>
          <a:p>
            <a:pPr marL="285750" indent="-285750">
              <a:spcBef>
                <a:spcPts val="600"/>
              </a:spcBef>
              <a:buFont typeface="Arial" panose="020B0604020202020204" pitchFamily="34" charset="0"/>
              <a:buChar char="•"/>
            </a:pPr>
            <a:r>
              <a:rPr lang="en-GB" sz="1050" dirty="0">
                <a:solidFill>
                  <a:schemeClr val="tx1"/>
                </a:solidFill>
              </a:rPr>
              <a:t>Being Curious to know about what the other person feeling and needing </a:t>
            </a:r>
          </a:p>
          <a:p>
            <a:pPr marL="285750" indent="-285750">
              <a:spcBef>
                <a:spcPts val="600"/>
              </a:spcBef>
              <a:buFont typeface="Arial" panose="020B0604020202020204" pitchFamily="34" charset="0"/>
              <a:buChar char="•"/>
              <a:defRPr/>
            </a:pPr>
            <a:r>
              <a:rPr lang="en-GB" sz="1050" kern="0" dirty="0">
                <a:solidFill>
                  <a:schemeClr val="tx1"/>
                </a:solidFill>
                <a:latin typeface="Calibri"/>
              </a:rPr>
              <a:t>A learning environment to help each other to continuously improve by sharing experiences </a:t>
            </a:r>
          </a:p>
          <a:p>
            <a:pPr>
              <a:spcBef>
                <a:spcPts val="600"/>
              </a:spcBef>
            </a:pPr>
            <a:r>
              <a:rPr lang="en-GB" sz="1050" b="1" i="1" dirty="0">
                <a:solidFill>
                  <a:schemeClr val="tx1"/>
                </a:solidFill>
              </a:rPr>
              <a:t>It is not:</a:t>
            </a:r>
          </a:p>
          <a:p>
            <a:pPr marL="285750" indent="-285750">
              <a:spcBef>
                <a:spcPts val="600"/>
              </a:spcBef>
              <a:buFont typeface="Arial" panose="020B0604020202020204" pitchFamily="34" charset="0"/>
              <a:buChar char="•"/>
            </a:pPr>
            <a:r>
              <a:rPr lang="en-GB" sz="1050" dirty="0">
                <a:solidFill>
                  <a:schemeClr val="tx1"/>
                </a:solidFill>
              </a:rPr>
              <a:t>An audit</a:t>
            </a:r>
          </a:p>
          <a:p>
            <a:pPr marL="285750" indent="-285750">
              <a:spcBef>
                <a:spcPts val="600"/>
              </a:spcBef>
              <a:buFont typeface="Arial" panose="020B0604020202020204" pitchFamily="34" charset="0"/>
              <a:buChar char="•"/>
            </a:pPr>
            <a:r>
              <a:rPr lang="en-GB" sz="1050" dirty="0">
                <a:solidFill>
                  <a:schemeClr val="tx1"/>
                </a:solidFill>
              </a:rPr>
              <a:t>A fault finding process</a:t>
            </a:r>
          </a:p>
          <a:p>
            <a:pPr marL="285750" indent="-285750">
              <a:spcBef>
                <a:spcPts val="600"/>
              </a:spcBef>
              <a:buFont typeface="Arial" panose="020B0604020202020204" pitchFamily="34" charset="0"/>
              <a:buChar char="•"/>
            </a:pPr>
            <a:r>
              <a:rPr lang="en-GB" sz="1050" dirty="0">
                <a:solidFill>
                  <a:schemeClr val="tx1"/>
                </a:solidFill>
              </a:rPr>
              <a:t>One way</a:t>
            </a:r>
          </a:p>
          <a:p>
            <a:pPr marL="285750" indent="-285750">
              <a:spcBef>
                <a:spcPts val="600"/>
              </a:spcBef>
              <a:buFont typeface="Arial" panose="020B0604020202020204" pitchFamily="34" charset="0"/>
              <a:buChar char="•"/>
            </a:pPr>
            <a:r>
              <a:rPr lang="en-GB" sz="1050" dirty="0">
                <a:solidFill>
                  <a:schemeClr val="tx1"/>
                </a:solidFill>
              </a:rPr>
              <a:t>Complaints mechanism</a:t>
            </a:r>
          </a:p>
          <a:p>
            <a:pPr marL="285750" indent="-285750">
              <a:spcBef>
                <a:spcPts val="600"/>
              </a:spcBef>
              <a:buFont typeface="Arial" panose="020B0604020202020204" pitchFamily="34" charset="0"/>
              <a:buChar char="•"/>
            </a:pPr>
            <a:r>
              <a:rPr lang="en-GB" sz="1050" dirty="0">
                <a:solidFill>
                  <a:schemeClr val="tx1"/>
                </a:solidFill>
              </a:rPr>
              <a:t>An inspection</a:t>
            </a:r>
          </a:p>
          <a:p>
            <a:pPr>
              <a:lnSpc>
                <a:spcPct val="120000"/>
              </a:lnSpc>
            </a:pPr>
            <a:endParaRPr lang="en-GB" sz="1000" dirty="0">
              <a:solidFill>
                <a:schemeClr val="tx1"/>
              </a:solidFill>
            </a:endParaRPr>
          </a:p>
        </p:txBody>
      </p:sp>
    </p:spTree>
    <p:extLst>
      <p:ext uri="{BB962C8B-B14F-4D97-AF65-F5344CB8AC3E}">
        <p14:creationId xmlns:p14="http://schemas.microsoft.com/office/powerpoint/2010/main" val="737608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12649</TotalTime>
  <Words>1218</Words>
  <Application>Microsoft Macintosh PowerPoint</Application>
  <PresentationFormat>A4 Paper (210x297 mm)</PresentationFormat>
  <Paragraphs>160</Paragraphs>
  <Slides>8</Slides>
  <Notes>8</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vt:i4>
      </vt:variant>
    </vt:vector>
  </HeadingPairs>
  <TitlesOfParts>
    <vt:vector size="19" baseType="lpstr">
      <vt:lpstr>Mogul Helvetica</vt:lpstr>
      <vt:lpstr>Symbol</vt:lpstr>
      <vt:lpstr>Arial</vt:lpstr>
      <vt:lpstr>Mogul Antique Olive</vt:lpstr>
      <vt:lpstr>Calibri</vt:lpstr>
      <vt:lpstr>Adobe Gothic Std B</vt:lpstr>
      <vt:lpstr>Geneva</vt:lpstr>
      <vt:lpstr>Mogul Freeset</vt:lpstr>
      <vt:lpstr>Wingdings</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Windows User</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tsend khureldorj</dc:creator>
  <cp:lastModifiedBy>Anand Altangerel (OT)</cp:lastModifiedBy>
  <cp:revision>605</cp:revision>
  <dcterms:created xsi:type="dcterms:W3CDTF">2018-02-26T07:07:16Z</dcterms:created>
  <dcterms:modified xsi:type="dcterms:W3CDTF">2026-01-31T12:06:00Z</dcterms:modified>
</cp:coreProperties>
</file>

<file path=docProps/thumbnail.jpeg>
</file>